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bookmarkIdSeed="4">
  <p:sldMasterIdLst>
    <p:sldMasterId id="2147483660" r:id="rId1"/>
  </p:sldMasterIdLst>
  <p:notesMasterIdLst>
    <p:notesMasterId r:id="rId5"/>
  </p:notesMasterIdLst>
  <p:handoutMasterIdLst>
    <p:handoutMasterId r:id="rId6"/>
  </p:handoutMasterIdLst>
  <p:sldIdLst>
    <p:sldId id="606" r:id="rId2"/>
    <p:sldId id="569" r:id="rId3"/>
    <p:sldId id="570" r:id="rId4"/>
  </p:sldIdLst>
  <p:sldSz cx="9144000" cy="6858000" type="screen4x3"/>
  <p:notesSz cx="6799263" cy="9929813"/>
  <p:defaultTextStyle>
    <a:defPPr>
      <a:defRPr lang="sv-S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BB63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Inget format, inget rutnät">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2838BEF-8BB2-4498-84A7-C5851F593DF1}" styleName="Mellanmörkt format 4 - Dekorfärg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87" autoAdjust="0"/>
    <p:restoredTop sz="89714" autoAdjust="0"/>
  </p:normalViewPr>
  <p:slideViewPr>
    <p:cSldViewPr snapToGrid="0" snapToObjects="1">
      <p:cViewPr>
        <p:scale>
          <a:sx n="80" d="100"/>
          <a:sy n="80" d="100"/>
        </p:scale>
        <p:origin x="-150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60" d="100"/>
        <a:sy n="160" d="100"/>
      </p:scale>
      <p:origin x="0" y="4554"/>
    </p:cViewPr>
  </p:sorterViewPr>
  <p:notesViewPr>
    <p:cSldViewPr snapToGrid="0" snapToObjects="1">
      <p:cViewPr>
        <p:scale>
          <a:sx n="100" d="100"/>
          <a:sy n="100" d="100"/>
        </p:scale>
        <p:origin x="-3564" y="780"/>
      </p:cViewPr>
      <p:guideLst>
        <p:guide orient="horz" pos="3128"/>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46348" cy="496491"/>
          </a:xfrm>
          <a:prstGeom prst="rect">
            <a:avLst/>
          </a:prstGeom>
        </p:spPr>
        <p:txBody>
          <a:bodyPr vert="horz" lIns="91440" tIns="45720" rIns="91440" bIns="45720" rtlCol="0"/>
          <a:lstStyle>
            <a:lvl1pPr algn="l">
              <a:defRPr sz="1200"/>
            </a:lvl1pPr>
          </a:lstStyle>
          <a:p>
            <a:endParaRPr lang="sv-SE" dirty="0"/>
          </a:p>
        </p:txBody>
      </p:sp>
      <p:sp>
        <p:nvSpPr>
          <p:cNvPr id="3" name="Platshållare för datum 2"/>
          <p:cNvSpPr>
            <a:spLocks noGrp="1"/>
          </p:cNvSpPr>
          <p:nvPr>
            <p:ph type="dt" sz="quarter" idx="1"/>
          </p:nvPr>
        </p:nvSpPr>
        <p:spPr>
          <a:xfrm>
            <a:off x="3851342" y="0"/>
            <a:ext cx="2946348" cy="496491"/>
          </a:xfrm>
          <a:prstGeom prst="rect">
            <a:avLst/>
          </a:prstGeom>
        </p:spPr>
        <p:txBody>
          <a:bodyPr vert="horz" lIns="91440" tIns="45720" rIns="91440" bIns="45720" rtlCol="0"/>
          <a:lstStyle>
            <a:lvl1pPr algn="r">
              <a:defRPr sz="1200"/>
            </a:lvl1pPr>
          </a:lstStyle>
          <a:p>
            <a:fld id="{EC55F257-57C3-A049-A81B-05C803199E05}" type="datetimeFigureOut">
              <a:rPr lang="sv-SE" smtClean="0"/>
              <a:pPr/>
              <a:t>2015-02-13</a:t>
            </a:fld>
            <a:endParaRPr lang="sv-SE" dirty="0"/>
          </a:p>
        </p:txBody>
      </p:sp>
      <p:sp>
        <p:nvSpPr>
          <p:cNvPr id="4" name="Platshållare för sidfot 3"/>
          <p:cNvSpPr>
            <a:spLocks noGrp="1"/>
          </p:cNvSpPr>
          <p:nvPr>
            <p:ph type="ftr" sz="quarter" idx="2"/>
          </p:nvPr>
        </p:nvSpPr>
        <p:spPr>
          <a:xfrm>
            <a:off x="0" y="9431600"/>
            <a:ext cx="2946348" cy="496491"/>
          </a:xfrm>
          <a:prstGeom prst="rect">
            <a:avLst/>
          </a:prstGeom>
        </p:spPr>
        <p:txBody>
          <a:bodyPr vert="horz" lIns="91440" tIns="45720" rIns="91440" bIns="45720" rtlCol="0" anchor="b"/>
          <a:lstStyle>
            <a:lvl1pPr algn="l">
              <a:defRPr sz="1200"/>
            </a:lvl1pPr>
          </a:lstStyle>
          <a:p>
            <a:endParaRPr lang="sv-SE" dirty="0"/>
          </a:p>
        </p:txBody>
      </p:sp>
      <p:sp>
        <p:nvSpPr>
          <p:cNvPr id="5" name="Platshållare för bildnummer 4"/>
          <p:cNvSpPr>
            <a:spLocks noGrp="1"/>
          </p:cNvSpPr>
          <p:nvPr>
            <p:ph type="sldNum" sz="quarter" idx="3"/>
          </p:nvPr>
        </p:nvSpPr>
        <p:spPr>
          <a:xfrm>
            <a:off x="3851342" y="9431600"/>
            <a:ext cx="2946348" cy="496491"/>
          </a:xfrm>
          <a:prstGeom prst="rect">
            <a:avLst/>
          </a:prstGeom>
        </p:spPr>
        <p:txBody>
          <a:bodyPr vert="horz" lIns="91440" tIns="45720" rIns="91440" bIns="45720" rtlCol="0" anchor="b"/>
          <a:lstStyle>
            <a:lvl1pPr algn="r">
              <a:defRPr sz="1200"/>
            </a:lvl1pPr>
          </a:lstStyle>
          <a:p>
            <a:fld id="{CC3D264A-F40E-654E-AA73-8730C241B3CB}" type="slidenum">
              <a:rPr lang="sv-SE" smtClean="0"/>
              <a:pPr/>
              <a:t>‹#›</a:t>
            </a:fld>
            <a:endParaRPr lang="sv-SE" dirty="0"/>
          </a:p>
        </p:txBody>
      </p:sp>
    </p:spTree>
    <p:extLst>
      <p:ext uri="{BB962C8B-B14F-4D97-AF65-F5344CB8AC3E}">
        <p14:creationId xmlns:p14="http://schemas.microsoft.com/office/powerpoint/2010/main" val="404645928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46348" cy="496491"/>
          </a:xfrm>
          <a:prstGeom prst="rect">
            <a:avLst/>
          </a:prstGeom>
        </p:spPr>
        <p:txBody>
          <a:bodyPr vert="horz" lIns="91440" tIns="45720" rIns="91440" bIns="45720" rtlCol="0"/>
          <a:lstStyle>
            <a:lvl1pPr algn="l">
              <a:defRPr sz="1200"/>
            </a:lvl1pPr>
          </a:lstStyle>
          <a:p>
            <a:endParaRPr lang="sv-SE" dirty="0"/>
          </a:p>
        </p:txBody>
      </p:sp>
      <p:sp>
        <p:nvSpPr>
          <p:cNvPr id="3" name="Platshållare för datum 2"/>
          <p:cNvSpPr>
            <a:spLocks noGrp="1"/>
          </p:cNvSpPr>
          <p:nvPr>
            <p:ph type="dt" idx="1"/>
          </p:nvPr>
        </p:nvSpPr>
        <p:spPr>
          <a:xfrm>
            <a:off x="3851342" y="0"/>
            <a:ext cx="2946348" cy="496491"/>
          </a:xfrm>
          <a:prstGeom prst="rect">
            <a:avLst/>
          </a:prstGeom>
        </p:spPr>
        <p:txBody>
          <a:bodyPr vert="horz" lIns="91440" tIns="45720" rIns="91440" bIns="45720" rtlCol="0"/>
          <a:lstStyle>
            <a:lvl1pPr algn="r">
              <a:defRPr sz="1200"/>
            </a:lvl1pPr>
          </a:lstStyle>
          <a:p>
            <a:fld id="{C0B1B61F-4748-8345-8585-9C55AC8B63B2}" type="datetimeFigureOut">
              <a:rPr lang="sv-SE" smtClean="0"/>
              <a:pPr/>
              <a:t>2015-02-13</a:t>
            </a:fld>
            <a:endParaRPr lang="sv-SE" dirty="0"/>
          </a:p>
        </p:txBody>
      </p:sp>
      <p:sp>
        <p:nvSpPr>
          <p:cNvPr id="4" name="Platshållare för bildobjekt 3"/>
          <p:cNvSpPr>
            <a:spLocks noGrp="1" noRot="1" noChangeAspect="1"/>
          </p:cNvSpPr>
          <p:nvPr>
            <p:ph type="sldImg" idx="2"/>
          </p:nvPr>
        </p:nvSpPr>
        <p:spPr>
          <a:xfrm>
            <a:off x="915988" y="744538"/>
            <a:ext cx="4967287" cy="3724275"/>
          </a:xfrm>
          <a:prstGeom prst="rect">
            <a:avLst/>
          </a:prstGeom>
          <a:noFill/>
          <a:ln w="12700">
            <a:solidFill>
              <a:prstClr val="black"/>
            </a:solidFill>
          </a:ln>
        </p:spPr>
        <p:txBody>
          <a:bodyPr vert="horz" lIns="91440" tIns="45720" rIns="91440" bIns="45720" rtlCol="0" anchor="ctr"/>
          <a:lstStyle/>
          <a:p>
            <a:endParaRPr lang="sv-SE" dirty="0"/>
          </a:p>
        </p:txBody>
      </p:sp>
      <p:sp>
        <p:nvSpPr>
          <p:cNvPr id="5" name="Platshållare för anteckningar 4"/>
          <p:cNvSpPr>
            <a:spLocks noGrp="1"/>
          </p:cNvSpPr>
          <p:nvPr>
            <p:ph type="body" sz="quarter" idx="3"/>
          </p:nvPr>
        </p:nvSpPr>
        <p:spPr>
          <a:xfrm>
            <a:off x="679927" y="4716661"/>
            <a:ext cx="5439410" cy="4468416"/>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6" name="Platshållare för sidfot 5"/>
          <p:cNvSpPr>
            <a:spLocks noGrp="1"/>
          </p:cNvSpPr>
          <p:nvPr>
            <p:ph type="ftr" sz="quarter" idx="4"/>
          </p:nvPr>
        </p:nvSpPr>
        <p:spPr>
          <a:xfrm>
            <a:off x="0" y="9431600"/>
            <a:ext cx="2946348" cy="496491"/>
          </a:xfrm>
          <a:prstGeom prst="rect">
            <a:avLst/>
          </a:prstGeom>
        </p:spPr>
        <p:txBody>
          <a:bodyPr vert="horz" lIns="91440" tIns="45720" rIns="91440" bIns="45720" rtlCol="0" anchor="b"/>
          <a:lstStyle>
            <a:lvl1pPr algn="l">
              <a:defRPr sz="1200"/>
            </a:lvl1pPr>
          </a:lstStyle>
          <a:p>
            <a:endParaRPr lang="sv-SE" dirty="0"/>
          </a:p>
        </p:txBody>
      </p:sp>
      <p:sp>
        <p:nvSpPr>
          <p:cNvPr id="7" name="Platshållare för bildnummer 6"/>
          <p:cNvSpPr>
            <a:spLocks noGrp="1"/>
          </p:cNvSpPr>
          <p:nvPr>
            <p:ph type="sldNum" sz="quarter" idx="5"/>
          </p:nvPr>
        </p:nvSpPr>
        <p:spPr>
          <a:xfrm>
            <a:off x="3851342" y="9431600"/>
            <a:ext cx="2946348" cy="496491"/>
          </a:xfrm>
          <a:prstGeom prst="rect">
            <a:avLst/>
          </a:prstGeom>
        </p:spPr>
        <p:txBody>
          <a:bodyPr vert="horz" lIns="91440" tIns="45720" rIns="91440" bIns="45720" rtlCol="0" anchor="b"/>
          <a:lstStyle>
            <a:lvl1pPr algn="r">
              <a:defRPr sz="1200"/>
            </a:lvl1pPr>
          </a:lstStyle>
          <a:p>
            <a:fld id="{84F10B02-B1F9-0344-9146-534A80A42308}" type="slidenum">
              <a:rPr lang="sv-SE" smtClean="0"/>
              <a:pPr/>
              <a:t>‹#›</a:t>
            </a:fld>
            <a:endParaRPr lang="sv-SE" dirty="0"/>
          </a:p>
        </p:txBody>
      </p:sp>
    </p:spTree>
    <p:extLst>
      <p:ext uri="{BB962C8B-B14F-4D97-AF65-F5344CB8AC3E}">
        <p14:creationId xmlns:p14="http://schemas.microsoft.com/office/powerpoint/2010/main" val="15326147"/>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Platshållare för bildobjekt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7763" name="Platshållare för anteckninga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sv-SE" altLang="sv-SE" smtClean="0"/>
              <a:t>Investeringskostnaden för det passiva nätet fram till en överlämningspunkt beräknas per medlem enligt självkostnadsprincipen. Den bygger på att gemensamma kostnader delas lika medan de delar av nätet, som bara rör en enskild anslutning, belastar den specifika medlemmen. Om avståndsskillnaderna inte är för stora brukar man dock  kollektivt dela på investeringskostnaden (medelvärdet).</a:t>
            </a:r>
          </a:p>
          <a:p>
            <a:pPr eaLnBrk="1" hangingPunct="1">
              <a:spcBef>
                <a:spcPct val="0"/>
              </a:spcBef>
            </a:pPr>
            <a:r>
              <a:rPr lang="sv-SE" altLang="sv-SE" smtClean="0"/>
              <a:t>Överlämningspunkten ansluts till befintligt fibernät som ägs av stadsnätet eller någon annan fiberoperatör. Aktiv utrustning tillhandahålls av en operatör med egna tjänster (slutet nät) eller av en neutral kommunikationsoperatör som förmedlar tjänster från flera konkurrerande tjänsteleverantörer (öppet nät).</a:t>
            </a:r>
          </a:p>
          <a:p>
            <a:pPr eaLnBrk="1" hangingPunct="1">
              <a:spcBef>
                <a:spcPct val="0"/>
              </a:spcBef>
            </a:pPr>
            <a:r>
              <a:rPr lang="sv-SE" altLang="sv-SE" smtClean="0"/>
              <a:t>Det slutgiltiga priset för tjänster beror sedan på hur attraktivt det samlade  abonnentunderlaget är för operatören i förhållande till inkopplingskostnaderna. I gynnsamma fall kan t o m operatören vara beredd att betala för en anslutning till byanätet.</a:t>
            </a:r>
          </a:p>
        </p:txBody>
      </p:sp>
      <p:sp>
        <p:nvSpPr>
          <p:cNvPr id="12292" name="Platshållare för bildnumm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865AE25-828B-4488-A87F-EF8D48826F15}" type="slidenum">
              <a:rPr lang="sv-SE" smtClean="0"/>
              <a:pPr fontAlgn="base">
                <a:spcBef>
                  <a:spcPct val="0"/>
                </a:spcBef>
                <a:spcAft>
                  <a:spcPct val="0"/>
                </a:spcAft>
                <a:defRPr/>
              </a:pPr>
              <a:t>2</a:t>
            </a:fld>
            <a:endParaRPr lang="sv-SE"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Platshållare för bildobjekt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8787" name="Platshållare för anteckninga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sv-SE" altLang="sv-SE" smtClean="0"/>
              <a:t>Investeringskostnaden för det passiva nätet fram till en överlämningspunkt beräknas per medlem enligt självkostnadsprincipen. Den bygger på att gemensamma kostnader delas lika medan de delar av nätet, som bara rör en enskild anslutning, belastar den specifika medlemmen. Om avståndsskillnaderna inte är för stora brukar man dock  kollektivt dela på investeringskostnaden (medelvärdet).</a:t>
            </a:r>
          </a:p>
          <a:p>
            <a:pPr eaLnBrk="1" hangingPunct="1">
              <a:spcBef>
                <a:spcPct val="0"/>
              </a:spcBef>
            </a:pPr>
            <a:r>
              <a:rPr lang="sv-SE" altLang="sv-SE" smtClean="0"/>
              <a:t>Överlämningspunkten ansluts till befintligt fibernät som ägs av stadsnätet eller någon annan fiberoperatör. Aktiv utrustning tillhandahålls av en operatör med egna tjänster (slutet nät) eller av en neutral kommunikationsoperatör som förmedlar tjänster från flera konkurrerande tjänsteleverantörer (öppet nät).</a:t>
            </a:r>
          </a:p>
          <a:p>
            <a:pPr eaLnBrk="1" hangingPunct="1">
              <a:spcBef>
                <a:spcPct val="0"/>
              </a:spcBef>
            </a:pPr>
            <a:r>
              <a:rPr lang="sv-SE" altLang="sv-SE" smtClean="0"/>
              <a:t>Det slutgiltiga priset för tjänster beror sedan på hur attraktivt det samlade  abonnentunderlaget är för operatören i förhållande till inkopplingskostnaderna. I gynnsamma fall kan t o m operatören vara beredd att betala för en anslutning till byanätet.</a:t>
            </a:r>
          </a:p>
        </p:txBody>
      </p:sp>
      <p:sp>
        <p:nvSpPr>
          <p:cNvPr id="12292" name="Platshållare för bildnumm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18BA72C-09F4-4F12-96F2-A643A5B6393D}" type="slidenum">
              <a:rPr lang="sv-SE" smtClean="0"/>
              <a:pPr fontAlgn="base">
                <a:spcBef>
                  <a:spcPct val="0"/>
                </a:spcBef>
                <a:spcAft>
                  <a:spcPct val="0"/>
                </a:spcAft>
                <a:defRPr/>
              </a:pPr>
              <a:t>3</a:t>
            </a:fld>
            <a:endParaRPr lang="sv-SE"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3.tif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3.tiff"/></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Rubrikbild">
    <p:spTree>
      <p:nvGrpSpPr>
        <p:cNvPr id="1" name=""/>
        <p:cNvGrpSpPr/>
        <p:nvPr/>
      </p:nvGrpSpPr>
      <p:grpSpPr>
        <a:xfrm>
          <a:off x="0" y="0"/>
          <a:ext cx="0" cy="0"/>
          <a:chOff x="0" y="0"/>
          <a:chExt cx="0" cy="0"/>
        </a:xfrm>
      </p:grpSpPr>
      <p:sp>
        <p:nvSpPr>
          <p:cNvPr id="8" name="Rektangel 7"/>
          <p:cNvSpPr/>
          <p:nvPr userDrawn="1"/>
        </p:nvSpPr>
        <p:spPr>
          <a:xfrm>
            <a:off x="0" y="5598866"/>
            <a:ext cx="9144000" cy="1259134"/>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dirty="0"/>
          </a:p>
        </p:txBody>
      </p:sp>
      <p:sp>
        <p:nvSpPr>
          <p:cNvPr id="7" name="Rektangel 6"/>
          <p:cNvSpPr/>
          <p:nvPr userDrawn="1"/>
        </p:nvSpPr>
        <p:spPr>
          <a:xfrm>
            <a:off x="0" y="1439999"/>
            <a:ext cx="9144000" cy="415886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dirty="0"/>
          </a:p>
        </p:txBody>
      </p:sp>
      <p:sp>
        <p:nvSpPr>
          <p:cNvPr id="2" name="Rubrik 1"/>
          <p:cNvSpPr>
            <a:spLocks noGrp="1"/>
          </p:cNvSpPr>
          <p:nvPr>
            <p:ph type="ctrTitle"/>
          </p:nvPr>
        </p:nvSpPr>
        <p:spPr>
          <a:xfrm>
            <a:off x="457200" y="2088000"/>
            <a:ext cx="8001000" cy="1080000"/>
          </a:xfrm>
        </p:spPr>
        <p:txBody>
          <a:bodyPr lIns="108000" rIns="108000" anchor="b" anchorCtr="0">
            <a:normAutofit/>
          </a:bodyPr>
          <a:lstStyle>
            <a:lvl1pPr>
              <a:defRPr sz="3400">
                <a:solidFill>
                  <a:schemeClr val="bg1"/>
                </a:solidFill>
              </a:defRPr>
            </a:lvl1pPr>
          </a:lstStyle>
          <a:p>
            <a:r>
              <a:rPr lang="sv-SE" smtClean="0"/>
              <a:t>Klicka här för att ändra format</a:t>
            </a:r>
            <a:endParaRPr lang="sv-SE" dirty="0"/>
          </a:p>
        </p:txBody>
      </p:sp>
      <p:sp>
        <p:nvSpPr>
          <p:cNvPr id="3" name="Underrubrik 2"/>
          <p:cNvSpPr>
            <a:spLocks noGrp="1"/>
          </p:cNvSpPr>
          <p:nvPr>
            <p:ph type="subTitle" idx="1"/>
          </p:nvPr>
        </p:nvSpPr>
        <p:spPr>
          <a:xfrm>
            <a:off x="457200" y="3210334"/>
            <a:ext cx="8001000" cy="720000"/>
          </a:xfrm>
        </p:spPr>
        <p:txBody>
          <a:bodyPr lIns="108000" rIns="108000">
            <a:normAutofit/>
          </a:bodyPr>
          <a:lstStyle>
            <a:lvl1pPr marL="0" indent="0" algn="l">
              <a:lnSpc>
                <a:spcPts val="2100"/>
              </a:lnSpc>
              <a:spcAft>
                <a:spcPts val="0"/>
              </a:spcAft>
              <a:buNone/>
              <a:defRPr sz="1800" baseline="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Klicka här för att ändra format på underrubrik i bakgrunden</a:t>
            </a:r>
            <a:endParaRPr lang="sv-SE" dirty="0"/>
          </a:p>
        </p:txBody>
      </p:sp>
      <p:pic>
        <p:nvPicPr>
          <p:cNvPr id="10" name="Bildobjekt 9" descr="BF-payoff.png"/>
          <p:cNvPicPr>
            <a:picLocks noChangeAspect="1"/>
          </p:cNvPicPr>
          <p:nvPr userDrawn="1"/>
        </p:nvPicPr>
        <p:blipFill>
          <a:blip r:embed="rId2"/>
          <a:stretch>
            <a:fillRect/>
          </a:stretch>
        </p:blipFill>
        <p:spPr>
          <a:xfrm>
            <a:off x="565200" y="1676400"/>
            <a:ext cx="1899580" cy="72000"/>
          </a:xfrm>
          <a:prstGeom prst="rect">
            <a:avLst/>
          </a:prstGeom>
        </p:spPr>
      </p:pic>
      <p:pic>
        <p:nvPicPr>
          <p:cNvPr id="11" name="Bildobjekt 10" descr="BF-logo-RGB.png"/>
          <p:cNvPicPr>
            <a:picLocks noChangeAspect="1"/>
          </p:cNvPicPr>
          <p:nvPr userDrawn="1"/>
        </p:nvPicPr>
        <p:blipFill>
          <a:blip r:embed="rId3"/>
          <a:stretch>
            <a:fillRect/>
          </a:stretch>
        </p:blipFill>
        <p:spPr>
          <a:xfrm>
            <a:off x="565200" y="566467"/>
            <a:ext cx="3864607" cy="408405"/>
          </a:xfrm>
          <a:prstGeom prst="rect">
            <a:avLst/>
          </a:prstGeom>
        </p:spPr>
      </p:pic>
      <p:sp>
        <p:nvSpPr>
          <p:cNvPr id="17" name="Platshållare för text 16"/>
          <p:cNvSpPr>
            <a:spLocks noGrp="1"/>
          </p:cNvSpPr>
          <p:nvPr>
            <p:ph type="body" sz="quarter" idx="10"/>
          </p:nvPr>
        </p:nvSpPr>
        <p:spPr>
          <a:xfrm>
            <a:off x="5218200" y="4104000"/>
            <a:ext cx="3240000" cy="1044000"/>
          </a:xfrm>
        </p:spPr>
        <p:txBody>
          <a:bodyPr anchor="b" anchorCtr="0">
            <a:normAutofit/>
          </a:bodyPr>
          <a:lstStyle>
            <a:lvl1pPr marL="0" indent="0" algn="r">
              <a:lnSpc>
                <a:spcPts val="1300"/>
              </a:lnSpc>
              <a:spcAft>
                <a:spcPts val="0"/>
              </a:spcAft>
              <a:buNone/>
              <a:defRPr sz="1000">
                <a:solidFill>
                  <a:schemeClr val="bg1"/>
                </a:solidFill>
              </a:defRPr>
            </a:lvl1pPr>
            <a:lvl2pPr>
              <a:buNone/>
              <a:defRPr/>
            </a:lvl2pPr>
            <a:lvl3pPr>
              <a:buNone/>
              <a:defRPr/>
            </a:lvl3pPr>
            <a:lvl4pPr>
              <a:buNone/>
              <a:defRPr/>
            </a:lvl4pPr>
            <a:lvl5pPr>
              <a:buNone/>
              <a:defRPr/>
            </a:lvl5pPr>
          </a:lstStyle>
          <a:p>
            <a:pPr lvl="0"/>
            <a:r>
              <a:rPr lang="sv-SE" smtClean="0"/>
              <a:t>Klicka här för att ändra format på bakgrundstexten</a:t>
            </a:r>
          </a:p>
        </p:txBody>
      </p:sp>
      <p:pic>
        <p:nvPicPr>
          <p:cNvPr id="18" name="Bildobjekt 17" descr="Regeringskansliet.tif"/>
          <p:cNvPicPr>
            <a:picLocks noChangeAspect="1"/>
          </p:cNvPicPr>
          <p:nvPr userDrawn="1"/>
        </p:nvPicPr>
        <p:blipFill>
          <a:blip r:embed="rId4"/>
          <a:stretch>
            <a:fillRect/>
          </a:stretch>
        </p:blipFill>
        <p:spPr>
          <a:xfrm>
            <a:off x="7019544" y="5863992"/>
            <a:ext cx="1438656" cy="633984"/>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r>
              <a:rPr lang="sv-SE" smtClean="0"/>
              <a:t>Styrgruppsmöte #  10 Den 29:e maj 2013</a:t>
            </a:r>
            <a:endParaRPr lang="sv-SE" dirty="0"/>
          </a:p>
        </p:txBody>
      </p:sp>
      <p:sp>
        <p:nvSpPr>
          <p:cNvPr id="3" name="Platshållare för sidfot 2"/>
          <p:cNvSpPr>
            <a:spLocks noGrp="1"/>
          </p:cNvSpPr>
          <p:nvPr>
            <p:ph type="ftr" sz="quarter" idx="11"/>
          </p:nvPr>
        </p:nvSpPr>
        <p:spPr/>
        <p:txBody>
          <a:bodyPr/>
          <a:lstStyle/>
          <a:p>
            <a:r>
              <a:rPr lang="sv-SE" smtClean="0"/>
              <a:t>Exempelbilder för byanätsarbete</a:t>
            </a:r>
            <a:endParaRPr lang="sv-SE" dirty="0"/>
          </a:p>
        </p:txBody>
      </p:sp>
      <p:sp>
        <p:nvSpPr>
          <p:cNvPr id="4" name="Platshållare för bildnummer 3"/>
          <p:cNvSpPr>
            <a:spLocks noGrp="1"/>
          </p:cNvSpPr>
          <p:nvPr>
            <p:ph type="sldNum" sz="quarter" idx="12"/>
          </p:nvPr>
        </p:nvSpPr>
        <p:spPr/>
        <p:txBody>
          <a:bodyPr/>
          <a:lstStyle/>
          <a:p>
            <a:fld id="{4208A12E-42B8-8F44-87D1-0B218026BE73}" type="slidenum">
              <a:rPr lang="sv-SE" smtClean="0"/>
              <a:pPr/>
              <a:t>‹#›</a:t>
            </a:fld>
            <a:endParaRPr lang="sv-SE"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199" y="457200"/>
            <a:ext cx="8229600" cy="1080000"/>
          </a:xfrm>
        </p:spPr>
        <p:txBody>
          <a:bodyPr anchor="t" anchorCtr="0">
            <a:normAutofit/>
          </a:bodyPr>
          <a:lstStyle>
            <a:lvl1pPr algn="l">
              <a:lnSpc>
                <a:spcPts val="3600"/>
              </a:lnSpc>
              <a:defRPr sz="3400" b="0" i="0"/>
            </a:lvl1pPr>
          </a:lstStyle>
          <a:p>
            <a:r>
              <a:rPr lang="sv-SE" smtClean="0"/>
              <a:t>Klicka här för att ändra format</a:t>
            </a:r>
            <a:endParaRPr lang="sv-SE" dirty="0"/>
          </a:p>
        </p:txBody>
      </p:sp>
      <p:sp>
        <p:nvSpPr>
          <p:cNvPr id="3" name="Platshållare för innehåll 2"/>
          <p:cNvSpPr>
            <a:spLocks noGrp="1"/>
          </p:cNvSpPr>
          <p:nvPr>
            <p:ph idx="1"/>
          </p:nvPr>
        </p:nvSpPr>
        <p:spPr>
          <a:xfrm>
            <a:off x="4647600" y="1692000"/>
            <a:ext cx="4039200" cy="3906000"/>
          </a:xfrm>
        </p:spPr>
        <p:txBody>
          <a:bodyPr/>
          <a:lstStyle>
            <a:lvl1pPr>
              <a:lnSpc>
                <a:spcPts val="2700"/>
              </a:lnSpc>
              <a:spcAft>
                <a:spcPts val="2700"/>
              </a:spcAft>
              <a:defRPr sz="2400" baseline="0"/>
            </a:lvl1pPr>
            <a:lvl2pPr>
              <a:defRPr sz="1600" baseline="0"/>
            </a:lvl2pPr>
            <a:lvl3pPr>
              <a:lnSpc>
                <a:spcPts val="1500"/>
              </a:lnSpc>
              <a:spcAft>
                <a:spcPts val="1500"/>
              </a:spcAft>
              <a:defRPr sz="1200" baseline="0"/>
            </a:lvl3pPr>
            <a:lvl4pPr>
              <a:defRPr sz="1200" baseline="0"/>
            </a:lvl4pPr>
            <a:lvl5pPr>
              <a:defRPr sz="1200" baseline="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4" name="Platshållare för text 3"/>
          <p:cNvSpPr>
            <a:spLocks noGrp="1"/>
          </p:cNvSpPr>
          <p:nvPr>
            <p:ph type="body" sz="half" idx="2"/>
          </p:nvPr>
        </p:nvSpPr>
        <p:spPr>
          <a:xfrm>
            <a:off x="457199" y="1692000"/>
            <a:ext cx="4039200" cy="3906000"/>
          </a:xfrm>
        </p:spPr>
        <p:txBody>
          <a:bodyPr>
            <a:normAutofit/>
          </a:bodyPr>
          <a:lstStyle>
            <a:lvl1pPr marL="0" indent="0">
              <a:lnSpc>
                <a:spcPts val="1900"/>
              </a:lnSpc>
              <a:spcAft>
                <a:spcPts val="1900"/>
              </a:spcAft>
              <a:buNone/>
              <a:defRPr sz="1600" baseline="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r>
              <a:rPr lang="sv-SE" smtClean="0"/>
              <a:t>Styrgruppsmöte #  10 Den 29:e maj 2013</a:t>
            </a:r>
            <a:endParaRPr lang="sv-SE" dirty="0"/>
          </a:p>
        </p:txBody>
      </p:sp>
      <p:sp>
        <p:nvSpPr>
          <p:cNvPr id="6" name="Platshållare för sidfot 5"/>
          <p:cNvSpPr>
            <a:spLocks noGrp="1"/>
          </p:cNvSpPr>
          <p:nvPr>
            <p:ph type="ftr" sz="quarter" idx="11"/>
          </p:nvPr>
        </p:nvSpPr>
        <p:spPr/>
        <p:txBody>
          <a:bodyPr/>
          <a:lstStyle/>
          <a:p>
            <a:r>
              <a:rPr lang="sv-SE" smtClean="0"/>
              <a:t>Exempelbilder för byanätsarbete</a:t>
            </a:r>
            <a:endParaRPr lang="sv-SE" dirty="0"/>
          </a:p>
        </p:txBody>
      </p:sp>
      <p:sp>
        <p:nvSpPr>
          <p:cNvPr id="7" name="Platshållare för bildnummer 6"/>
          <p:cNvSpPr>
            <a:spLocks noGrp="1"/>
          </p:cNvSpPr>
          <p:nvPr>
            <p:ph type="sldNum" sz="quarter" idx="12"/>
          </p:nvPr>
        </p:nvSpPr>
        <p:spPr/>
        <p:txBody>
          <a:bodyPr/>
          <a:lstStyle/>
          <a:p>
            <a:fld id="{4208A12E-42B8-8F44-87D1-0B218026BE73}" type="slidenum">
              <a:rPr lang="sv-SE" smtClean="0"/>
              <a:pPr/>
              <a:t>‹#›</a:t>
            </a:fld>
            <a:endParaRPr lang="sv-SE"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4517231"/>
            <a:ext cx="8229600" cy="566738"/>
          </a:xfrm>
        </p:spPr>
        <p:txBody>
          <a:bodyPr anchor="b">
            <a:normAutofit/>
          </a:bodyPr>
          <a:lstStyle>
            <a:lvl1pPr algn="l">
              <a:lnSpc>
                <a:spcPts val="2700"/>
              </a:lnSpc>
              <a:defRPr sz="2400" b="0" i="0" baseline="0"/>
            </a:lvl1pPr>
          </a:lstStyle>
          <a:p>
            <a:r>
              <a:rPr lang="sv-SE" smtClean="0"/>
              <a:t>Klicka här för att ändra format</a:t>
            </a:r>
            <a:endParaRPr lang="sv-SE" dirty="0"/>
          </a:p>
        </p:txBody>
      </p:sp>
      <p:sp>
        <p:nvSpPr>
          <p:cNvPr id="3" name="Platshållare för bild 2"/>
          <p:cNvSpPr>
            <a:spLocks noGrp="1"/>
          </p:cNvSpPr>
          <p:nvPr>
            <p:ph type="pic" idx="1"/>
          </p:nvPr>
        </p:nvSpPr>
        <p:spPr>
          <a:xfrm>
            <a:off x="0" y="0"/>
            <a:ext cx="9144000" cy="4320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smtClean="0"/>
              <a:t>Klicka på ikonen för att lägga till en bild</a:t>
            </a:r>
            <a:endParaRPr lang="sv-SE" dirty="0"/>
          </a:p>
        </p:txBody>
      </p:sp>
      <p:sp>
        <p:nvSpPr>
          <p:cNvPr id="4" name="Platshållare för text 3"/>
          <p:cNvSpPr>
            <a:spLocks noGrp="1"/>
          </p:cNvSpPr>
          <p:nvPr>
            <p:ph type="body" sz="half" idx="2"/>
          </p:nvPr>
        </p:nvSpPr>
        <p:spPr>
          <a:xfrm>
            <a:off x="457200" y="5083969"/>
            <a:ext cx="8229600" cy="804862"/>
          </a:xfrm>
        </p:spPr>
        <p:txBody>
          <a:bodyPr>
            <a:normAutofit/>
          </a:bodyPr>
          <a:lstStyle>
            <a:lvl1pPr marL="0" indent="0">
              <a:lnSpc>
                <a:spcPts val="1900"/>
              </a:lnSpc>
              <a:spcAft>
                <a:spcPts val="0"/>
              </a:spcAft>
              <a:buNone/>
              <a:defRPr sz="1600" baseline="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r>
              <a:rPr lang="sv-SE" smtClean="0"/>
              <a:t>Styrgruppsmöte #  10 Den 29:e maj 2013</a:t>
            </a:r>
            <a:endParaRPr lang="sv-SE" dirty="0"/>
          </a:p>
        </p:txBody>
      </p:sp>
      <p:sp>
        <p:nvSpPr>
          <p:cNvPr id="6" name="Platshållare för sidfot 5"/>
          <p:cNvSpPr>
            <a:spLocks noGrp="1"/>
          </p:cNvSpPr>
          <p:nvPr>
            <p:ph type="ftr" sz="quarter" idx="11"/>
          </p:nvPr>
        </p:nvSpPr>
        <p:spPr/>
        <p:txBody>
          <a:bodyPr/>
          <a:lstStyle/>
          <a:p>
            <a:r>
              <a:rPr lang="sv-SE" smtClean="0"/>
              <a:t>Exempelbilder för byanätsarbete</a:t>
            </a:r>
            <a:endParaRPr lang="sv-SE" dirty="0"/>
          </a:p>
        </p:txBody>
      </p:sp>
      <p:sp>
        <p:nvSpPr>
          <p:cNvPr id="7" name="Platshållare för bildnummer 6"/>
          <p:cNvSpPr>
            <a:spLocks noGrp="1"/>
          </p:cNvSpPr>
          <p:nvPr>
            <p:ph type="sldNum" sz="quarter" idx="12"/>
          </p:nvPr>
        </p:nvSpPr>
        <p:spPr/>
        <p:txBody>
          <a:bodyPr/>
          <a:lstStyle/>
          <a:p>
            <a:fld id="{4208A12E-42B8-8F44-87D1-0B218026BE73}" type="slidenum">
              <a:rPr lang="sv-SE" smtClean="0"/>
              <a:pPr/>
              <a:t>‹#›</a:t>
            </a:fld>
            <a:endParaRPr lang="sv-SE"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dirty="0"/>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4" name="Platshållare för datum 3"/>
          <p:cNvSpPr>
            <a:spLocks noGrp="1"/>
          </p:cNvSpPr>
          <p:nvPr>
            <p:ph type="dt" sz="half" idx="10"/>
          </p:nvPr>
        </p:nvSpPr>
        <p:spPr/>
        <p:txBody>
          <a:bodyPr/>
          <a:lstStyle/>
          <a:p>
            <a:r>
              <a:rPr lang="sv-SE" smtClean="0"/>
              <a:t>Styrgruppsmöte #  10 Den 29:e maj 2013</a:t>
            </a:r>
            <a:endParaRPr lang="sv-SE" dirty="0"/>
          </a:p>
        </p:txBody>
      </p:sp>
      <p:sp>
        <p:nvSpPr>
          <p:cNvPr id="5" name="Platshållare för sidfot 4"/>
          <p:cNvSpPr>
            <a:spLocks noGrp="1"/>
          </p:cNvSpPr>
          <p:nvPr>
            <p:ph type="ftr" sz="quarter" idx="11"/>
          </p:nvPr>
        </p:nvSpPr>
        <p:spPr/>
        <p:txBody>
          <a:bodyPr/>
          <a:lstStyle/>
          <a:p>
            <a:r>
              <a:rPr lang="sv-SE" smtClean="0"/>
              <a:t>Exempelbilder för byanätsarbete</a:t>
            </a:r>
            <a:endParaRPr lang="sv-SE" dirty="0"/>
          </a:p>
        </p:txBody>
      </p:sp>
      <p:sp>
        <p:nvSpPr>
          <p:cNvPr id="6" name="Platshållare för bildnummer 5"/>
          <p:cNvSpPr>
            <a:spLocks noGrp="1"/>
          </p:cNvSpPr>
          <p:nvPr>
            <p:ph type="sldNum" sz="quarter" idx="12"/>
          </p:nvPr>
        </p:nvSpPr>
        <p:spPr/>
        <p:txBody>
          <a:bodyPr/>
          <a:lstStyle/>
          <a:p>
            <a:fld id="{4208A12E-42B8-8F44-87D1-0B218026BE73}" type="slidenum">
              <a:rPr lang="sv-SE" smtClean="0"/>
              <a:pPr/>
              <a:t>‹#›</a:t>
            </a:fld>
            <a:endParaRPr lang="sv-SE"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8"/>
            <a:ext cx="2057400" cy="5851525"/>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457200" y="274638"/>
            <a:ext cx="6019800" cy="5851525"/>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4" name="Platshållare för datum 3"/>
          <p:cNvSpPr>
            <a:spLocks noGrp="1"/>
          </p:cNvSpPr>
          <p:nvPr>
            <p:ph type="dt" sz="half" idx="10"/>
          </p:nvPr>
        </p:nvSpPr>
        <p:spPr/>
        <p:txBody>
          <a:bodyPr/>
          <a:lstStyle/>
          <a:p>
            <a:r>
              <a:rPr lang="sv-SE" smtClean="0"/>
              <a:t>Styrgruppsmöte #  10 Den 29:e maj 2013</a:t>
            </a:r>
            <a:endParaRPr lang="sv-SE" dirty="0"/>
          </a:p>
        </p:txBody>
      </p:sp>
      <p:sp>
        <p:nvSpPr>
          <p:cNvPr id="5" name="Platshållare för sidfot 4"/>
          <p:cNvSpPr>
            <a:spLocks noGrp="1"/>
          </p:cNvSpPr>
          <p:nvPr>
            <p:ph type="ftr" sz="quarter" idx="11"/>
          </p:nvPr>
        </p:nvSpPr>
        <p:spPr/>
        <p:txBody>
          <a:bodyPr/>
          <a:lstStyle/>
          <a:p>
            <a:r>
              <a:rPr lang="sv-SE" smtClean="0"/>
              <a:t>Exempelbilder för byanätsarbete</a:t>
            </a:r>
            <a:endParaRPr lang="sv-SE" dirty="0"/>
          </a:p>
        </p:txBody>
      </p:sp>
      <p:sp>
        <p:nvSpPr>
          <p:cNvPr id="6" name="Platshållare för bildnummer 5"/>
          <p:cNvSpPr>
            <a:spLocks noGrp="1"/>
          </p:cNvSpPr>
          <p:nvPr>
            <p:ph type="sldNum" sz="quarter" idx="12"/>
          </p:nvPr>
        </p:nvSpPr>
        <p:spPr/>
        <p:txBody>
          <a:bodyPr/>
          <a:lstStyle/>
          <a:p>
            <a:fld id="{4208A12E-42B8-8F44-87D1-0B218026BE73}" type="slidenum">
              <a:rPr lang="sv-SE" smtClean="0"/>
              <a:pPr/>
              <a:t>‹#›</a:t>
            </a:fld>
            <a:endParaRPr lang="sv-SE"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sv-SE"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sv-SE"/>
          </a:p>
        </p:txBody>
      </p:sp>
    </p:spTree>
    <p:extLst>
      <p:ext uri="{BB962C8B-B14F-4D97-AF65-F5344CB8AC3E}">
        <p14:creationId xmlns:p14="http://schemas.microsoft.com/office/powerpoint/2010/main" val="39368215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dirty="0"/>
          </a:p>
        </p:txBody>
      </p:sp>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4" name="Platshållare för datum 3"/>
          <p:cNvSpPr>
            <a:spLocks noGrp="1"/>
          </p:cNvSpPr>
          <p:nvPr>
            <p:ph type="dt" sz="half" idx="10"/>
          </p:nvPr>
        </p:nvSpPr>
        <p:spPr/>
        <p:txBody>
          <a:bodyPr/>
          <a:lstStyle/>
          <a:p>
            <a:r>
              <a:rPr lang="sv-SE" smtClean="0"/>
              <a:t>Styrgruppsmöte #  10 Den 29:e maj 2013</a:t>
            </a:r>
            <a:endParaRPr lang="sv-SE" dirty="0"/>
          </a:p>
        </p:txBody>
      </p:sp>
      <p:sp>
        <p:nvSpPr>
          <p:cNvPr id="5" name="Platshållare för sidfot 4"/>
          <p:cNvSpPr>
            <a:spLocks noGrp="1"/>
          </p:cNvSpPr>
          <p:nvPr>
            <p:ph type="ftr" sz="quarter" idx="11"/>
          </p:nvPr>
        </p:nvSpPr>
        <p:spPr/>
        <p:txBody>
          <a:bodyPr/>
          <a:lstStyle/>
          <a:p>
            <a:r>
              <a:rPr lang="sv-SE" smtClean="0"/>
              <a:t>Exempelbilder för byanätsarbete</a:t>
            </a:r>
            <a:endParaRPr lang="sv-SE" dirty="0"/>
          </a:p>
        </p:txBody>
      </p:sp>
      <p:sp>
        <p:nvSpPr>
          <p:cNvPr id="6" name="Platshållare för bildnummer 5"/>
          <p:cNvSpPr>
            <a:spLocks noGrp="1"/>
          </p:cNvSpPr>
          <p:nvPr>
            <p:ph type="sldNum" sz="quarter" idx="12"/>
          </p:nvPr>
        </p:nvSpPr>
        <p:spPr/>
        <p:txBody>
          <a:bodyPr/>
          <a:lstStyle/>
          <a:p>
            <a:fld id="{4208A12E-42B8-8F44-87D1-0B218026BE73}" type="slidenum">
              <a:rPr lang="sv-SE" smtClean="0"/>
              <a:pPr/>
              <a:t>‹#›</a:t>
            </a:fld>
            <a:endParaRPr lang="sv-SE"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Rubrik, underrubrik, punktlista/innehåll">
    <p:spTree>
      <p:nvGrpSpPr>
        <p:cNvPr id="1" name=""/>
        <p:cNvGrpSpPr/>
        <p:nvPr/>
      </p:nvGrpSpPr>
      <p:grpSpPr>
        <a:xfrm>
          <a:off x="0" y="0"/>
          <a:ext cx="0" cy="0"/>
          <a:chOff x="0" y="0"/>
          <a:chExt cx="0" cy="0"/>
        </a:xfrm>
      </p:grpSpPr>
      <p:sp>
        <p:nvSpPr>
          <p:cNvPr id="2" name="Rubrik 1"/>
          <p:cNvSpPr>
            <a:spLocks noGrp="1"/>
          </p:cNvSpPr>
          <p:nvPr>
            <p:ph type="title"/>
          </p:nvPr>
        </p:nvSpPr>
        <p:spPr>
          <a:xfrm>
            <a:off x="457200" y="457200"/>
            <a:ext cx="8229600" cy="576000"/>
          </a:xfrm>
        </p:spPr>
        <p:txBody>
          <a:bodyPr/>
          <a:lstStyle/>
          <a:p>
            <a:r>
              <a:rPr lang="sv-SE" smtClean="0"/>
              <a:t>Klicka här för att ändra format</a:t>
            </a:r>
            <a:endParaRPr lang="sv-SE" dirty="0"/>
          </a:p>
        </p:txBody>
      </p:sp>
      <p:sp>
        <p:nvSpPr>
          <p:cNvPr id="3" name="Platshållare för datum 2"/>
          <p:cNvSpPr>
            <a:spLocks noGrp="1"/>
          </p:cNvSpPr>
          <p:nvPr>
            <p:ph type="dt" sz="half" idx="10"/>
          </p:nvPr>
        </p:nvSpPr>
        <p:spPr/>
        <p:txBody>
          <a:bodyPr/>
          <a:lstStyle/>
          <a:p>
            <a:r>
              <a:rPr lang="sv-SE" smtClean="0"/>
              <a:t>Styrgruppsmöte #  10 Den 29:e maj 2013</a:t>
            </a:r>
            <a:endParaRPr lang="sv-SE" dirty="0"/>
          </a:p>
        </p:txBody>
      </p:sp>
      <p:sp>
        <p:nvSpPr>
          <p:cNvPr id="4" name="Platshållare för sidfot 3"/>
          <p:cNvSpPr>
            <a:spLocks noGrp="1"/>
          </p:cNvSpPr>
          <p:nvPr>
            <p:ph type="ftr" sz="quarter" idx="11"/>
          </p:nvPr>
        </p:nvSpPr>
        <p:spPr/>
        <p:txBody>
          <a:bodyPr/>
          <a:lstStyle/>
          <a:p>
            <a:r>
              <a:rPr lang="sv-SE" smtClean="0"/>
              <a:t>Exempelbilder för byanätsarbete</a:t>
            </a:r>
            <a:endParaRPr lang="sv-SE" dirty="0"/>
          </a:p>
        </p:txBody>
      </p:sp>
      <p:sp>
        <p:nvSpPr>
          <p:cNvPr id="5" name="Platshållare för bildnummer 4"/>
          <p:cNvSpPr>
            <a:spLocks noGrp="1"/>
          </p:cNvSpPr>
          <p:nvPr>
            <p:ph type="sldNum" sz="quarter" idx="12"/>
          </p:nvPr>
        </p:nvSpPr>
        <p:spPr/>
        <p:txBody>
          <a:bodyPr/>
          <a:lstStyle/>
          <a:p>
            <a:fld id="{4208A12E-42B8-8F44-87D1-0B218026BE73}" type="slidenum">
              <a:rPr lang="sv-SE" smtClean="0"/>
              <a:pPr/>
              <a:t>‹#›</a:t>
            </a:fld>
            <a:endParaRPr lang="sv-SE" dirty="0"/>
          </a:p>
        </p:txBody>
      </p:sp>
      <p:sp>
        <p:nvSpPr>
          <p:cNvPr id="7" name="Platshållare för text 6"/>
          <p:cNvSpPr>
            <a:spLocks noGrp="1"/>
          </p:cNvSpPr>
          <p:nvPr>
            <p:ph type="body" sz="quarter" idx="13"/>
          </p:nvPr>
        </p:nvSpPr>
        <p:spPr>
          <a:xfrm>
            <a:off x="457200" y="1041666"/>
            <a:ext cx="8229600" cy="576000"/>
          </a:xfrm>
        </p:spPr>
        <p:txBody>
          <a:bodyPr>
            <a:normAutofit/>
          </a:bodyPr>
          <a:lstStyle>
            <a:lvl1pPr marL="0" indent="0">
              <a:lnSpc>
                <a:spcPts val="2100"/>
              </a:lnSpc>
              <a:spcAft>
                <a:spcPts val="0"/>
              </a:spcAft>
              <a:buNone/>
              <a:defRPr sz="1800" baseline="0">
                <a:solidFill>
                  <a:schemeClr val="tx2"/>
                </a:solidFill>
              </a:defRPr>
            </a:lvl1pPr>
            <a:lvl2pPr>
              <a:buNone/>
              <a:defRPr/>
            </a:lvl2pPr>
            <a:lvl3pPr>
              <a:buNone/>
              <a:defRPr/>
            </a:lvl3pPr>
            <a:lvl4pPr>
              <a:buNone/>
              <a:defRPr/>
            </a:lvl4pPr>
            <a:lvl5pPr>
              <a:buNone/>
              <a:defRPr/>
            </a:lvl5pPr>
          </a:lstStyle>
          <a:p>
            <a:pPr lvl="0"/>
            <a:r>
              <a:rPr lang="sv-SE" smtClean="0"/>
              <a:t>Klicka här för att ändra format på bakgrundstexten</a:t>
            </a:r>
          </a:p>
        </p:txBody>
      </p:sp>
      <p:sp>
        <p:nvSpPr>
          <p:cNvPr id="9" name="Platshållare för innehåll 8"/>
          <p:cNvSpPr>
            <a:spLocks noGrp="1"/>
          </p:cNvSpPr>
          <p:nvPr>
            <p:ph sz="quarter" idx="14"/>
          </p:nvPr>
        </p:nvSpPr>
        <p:spPr>
          <a:xfrm>
            <a:off x="457200" y="1692000"/>
            <a:ext cx="8229600" cy="3906000"/>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ubrik och text/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dirty="0"/>
          </a:p>
        </p:txBody>
      </p:sp>
      <p:sp>
        <p:nvSpPr>
          <p:cNvPr id="3" name="Platshållare för datum 2"/>
          <p:cNvSpPr>
            <a:spLocks noGrp="1"/>
          </p:cNvSpPr>
          <p:nvPr>
            <p:ph type="dt" sz="half" idx="10"/>
          </p:nvPr>
        </p:nvSpPr>
        <p:spPr/>
        <p:txBody>
          <a:bodyPr/>
          <a:lstStyle/>
          <a:p>
            <a:r>
              <a:rPr lang="sv-SE" smtClean="0"/>
              <a:t>Styrgruppsmöte #  10 Den 29:e maj 2013</a:t>
            </a:r>
            <a:endParaRPr lang="sv-SE" dirty="0"/>
          </a:p>
        </p:txBody>
      </p:sp>
      <p:sp>
        <p:nvSpPr>
          <p:cNvPr id="4" name="Platshållare för sidfot 3"/>
          <p:cNvSpPr>
            <a:spLocks noGrp="1"/>
          </p:cNvSpPr>
          <p:nvPr>
            <p:ph type="ftr" sz="quarter" idx="11"/>
          </p:nvPr>
        </p:nvSpPr>
        <p:spPr/>
        <p:txBody>
          <a:bodyPr/>
          <a:lstStyle/>
          <a:p>
            <a:r>
              <a:rPr lang="sv-SE" smtClean="0"/>
              <a:t>Exempelbilder för byanätsarbete</a:t>
            </a:r>
            <a:endParaRPr lang="sv-SE" dirty="0"/>
          </a:p>
        </p:txBody>
      </p:sp>
      <p:sp>
        <p:nvSpPr>
          <p:cNvPr id="5" name="Platshållare för bildnummer 4"/>
          <p:cNvSpPr>
            <a:spLocks noGrp="1"/>
          </p:cNvSpPr>
          <p:nvPr>
            <p:ph type="sldNum" sz="quarter" idx="12"/>
          </p:nvPr>
        </p:nvSpPr>
        <p:spPr/>
        <p:txBody>
          <a:bodyPr/>
          <a:lstStyle/>
          <a:p>
            <a:fld id="{4208A12E-42B8-8F44-87D1-0B218026BE73}" type="slidenum">
              <a:rPr lang="sv-SE" smtClean="0"/>
              <a:pPr/>
              <a:t>‹#›</a:t>
            </a:fld>
            <a:endParaRPr lang="sv-SE" dirty="0"/>
          </a:p>
        </p:txBody>
      </p:sp>
      <p:sp>
        <p:nvSpPr>
          <p:cNvPr id="11" name="Platshållare för innehåll 10"/>
          <p:cNvSpPr>
            <a:spLocks noGrp="1"/>
          </p:cNvSpPr>
          <p:nvPr>
            <p:ph sz="quarter" idx="13"/>
          </p:nvPr>
        </p:nvSpPr>
        <p:spPr>
          <a:xfrm>
            <a:off x="457200" y="1692000"/>
            <a:ext cx="8229600" cy="3906000"/>
          </a:xfrm>
        </p:spPr>
        <p:txBody>
          <a:bodyPr/>
          <a:lstStyle>
            <a:lvl1pPr marL="0" indent="0">
              <a:lnSpc>
                <a:spcPts val="2700"/>
              </a:lnSpc>
              <a:spcAft>
                <a:spcPts val="1900"/>
              </a:spcAft>
              <a:buNone/>
              <a:defRPr/>
            </a:lvl1pPr>
          </a:lstStyle>
          <a:p>
            <a:pPr lvl="0"/>
            <a:r>
              <a:rPr lang="sv-SE" smtClean="0"/>
              <a:t>Klicka här för att ändra format på bakgrundstexten</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Rubrik, underrubrik, text/innehåll">
    <p:spTree>
      <p:nvGrpSpPr>
        <p:cNvPr id="1" name=""/>
        <p:cNvGrpSpPr/>
        <p:nvPr/>
      </p:nvGrpSpPr>
      <p:grpSpPr>
        <a:xfrm>
          <a:off x="0" y="0"/>
          <a:ext cx="0" cy="0"/>
          <a:chOff x="0" y="0"/>
          <a:chExt cx="0" cy="0"/>
        </a:xfrm>
      </p:grpSpPr>
      <p:sp>
        <p:nvSpPr>
          <p:cNvPr id="2" name="Rubrik 1"/>
          <p:cNvSpPr>
            <a:spLocks noGrp="1"/>
          </p:cNvSpPr>
          <p:nvPr>
            <p:ph type="title"/>
          </p:nvPr>
        </p:nvSpPr>
        <p:spPr>
          <a:xfrm>
            <a:off x="457200" y="457200"/>
            <a:ext cx="8229600" cy="576000"/>
          </a:xfrm>
        </p:spPr>
        <p:txBody>
          <a:bodyPr/>
          <a:lstStyle/>
          <a:p>
            <a:r>
              <a:rPr lang="sv-SE" smtClean="0"/>
              <a:t>Klicka här för att ändra format</a:t>
            </a:r>
            <a:endParaRPr lang="sv-SE" dirty="0"/>
          </a:p>
        </p:txBody>
      </p:sp>
      <p:sp>
        <p:nvSpPr>
          <p:cNvPr id="3" name="Platshållare för datum 2"/>
          <p:cNvSpPr>
            <a:spLocks noGrp="1"/>
          </p:cNvSpPr>
          <p:nvPr>
            <p:ph type="dt" sz="half" idx="10"/>
          </p:nvPr>
        </p:nvSpPr>
        <p:spPr/>
        <p:txBody>
          <a:bodyPr/>
          <a:lstStyle/>
          <a:p>
            <a:r>
              <a:rPr lang="sv-SE" smtClean="0"/>
              <a:t>Styrgruppsmöte #  10 Den 29:e maj 2013</a:t>
            </a:r>
            <a:endParaRPr lang="sv-SE" dirty="0"/>
          </a:p>
        </p:txBody>
      </p:sp>
      <p:sp>
        <p:nvSpPr>
          <p:cNvPr id="4" name="Platshållare för sidfot 3"/>
          <p:cNvSpPr>
            <a:spLocks noGrp="1"/>
          </p:cNvSpPr>
          <p:nvPr>
            <p:ph type="ftr" sz="quarter" idx="11"/>
          </p:nvPr>
        </p:nvSpPr>
        <p:spPr/>
        <p:txBody>
          <a:bodyPr/>
          <a:lstStyle/>
          <a:p>
            <a:r>
              <a:rPr lang="sv-SE" smtClean="0"/>
              <a:t>Exempelbilder för byanätsarbete</a:t>
            </a:r>
            <a:endParaRPr lang="sv-SE" dirty="0"/>
          </a:p>
        </p:txBody>
      </p:sp>
      <p:sp>
        <p:nvSpPr>
          <p:cNvPr id="5" name="Platshållare för bildnummer 4"/>
          <p:cNvSpPr>
            <a:spLocks noGrp="1"/>
          </p:cNvSpPr>
          <p:nvPr>
            <p:ph type="sldNum" sz="quarter" idx="12"/>
          </p:nvPr>
        </p:nvSpPr>
        <p:spPr/>
        <p:txBody>
          <a:bodyPr/>
          <a:lstStyle/>
          <a:p>
            <a:fld id="{4208A12E-42B8-8F44-87D1-0B218026BE73}" type="slidenum">
              <a:rPr lang="sv-SE" smtClean="0"/>
              <a:pPr/>
              <a:t>‹#›</a:t>
            </a:fld>
            <a:endParaRPr lang="sv-SE" dirty="0"/>
          </a:p>
        </p:txBody>
      </p:sp>
      <p:sp>
        <p:nvSpPr>
          <p:cNvPr id="7" name="Platshållare för text 6"/>
          <p:cNvSpPr>
            <a:spLocks noGrp="1"/>
          </p:cNvSpPr>
          <p:nvPr>
            <p:ph type="body" sz="quarter" idx="13"/>
          </p:nvPr>
        </p:nvSpPr>
        <p:spPr>
          <a:xfrm>
            <a:off x="457200" y="1040400"/>
            <a:ext cx="8229600" cy="576000"/>
          </a:xfrm>
        </p:spPr>
        <p:txBody>
          <a:bodyPr>
            <a:normAutofit/>
          </a:bodyPr>
          <a:lstStyle>
            <a:lvl1pPr>
              <a:lnSpc>
                <a:spcPts val="2100"/>
              </a:lnSpc>
              <a:spcAft>
                <a:spcPts val="0"/>
              </a:spcAft>
              <a:buNone/>
              <a:defRPr sz="1800" baseline="0">
                <a:solidFill>
                  <a:schemeClr val="tx2"/>
                </a:solidFill>
              </a:defRPr>
            </a:lvl1pPr>
            <a:lvl2pPr>
              <a:buNone/>
              <a:defRPr/>
            </a:lvl2pPr>
            <a:lvl3pPr>
              <a:buNone/>
              <a:defRPr/>
            </a:lvl3pPr>
            <a:lvl4pPr>
              <a:buNone/>
              <a:defRPr/>
            </a:lvl4pPr>
            <a:lvl5pPr>
              <a:buNone/>
              <a:defRPr/>
            </a:lvl5pPr>
          </a:lstStyle>
          <a:p>
            <a:pPr lvl="0"/>
            <a:r>
              <a:rPr lang="sv-SE" smtClean="0"/>
              <a:t>Klicka här för att ändra format på bakgrundstexten</a:t>
            </a:r>
          </a:p>
        </p:txBody>
      </p:sp>
      <p:sp>
        <p:nvSpPr>
          <p:cNvPr id="11" name="Platshållare för innehåll 10"/>
          <p:cNvSpPr>
            <a:spLocks noGrp="1"/>
          </p:cNvSpPr>
          <p:nvPr>
            <p:ph sz="quarter" idx="14"/>
          </p:nvPr>
        </p:nvSpPr>
        <p:spPr>
          <a:xfrm>
            <a:off x="457200" y="1692000"/>
            <a:ext cx="8229600" cy="3906000"/>
          </a:xfrm>
        </p:spPr>
        <p:txBody>
          <a:bodyPr/>
          <a:lstStyle>
            <a:lvl1pPr marL="0" indent="0">
              <a:lnSpc>
                <a:spcPts val="2700"/>
              </a:lnSpc>
              <a:spcAft>
                <a:spcPts val="1900"/>
              </a:spcAft>
              <a:buNone/>
              <a:defRPr/>
            </a:lvl1pPr>
            <a:lvl2pPr>
              <a:buNone/>
              <a:defRPr/>
            </a:lvl2pPr>
            <a:lvl3pPr>
              <a:buNone/>
              <a:defRPr/>
            </a:lvl3pPr>
            <a:lvl4pPr>
              <a:buNone/>
              <a:defRPr/>
            </a:lvl4pPr>
            <a:lvl5pPr>
              <a:buNone/>
              <a:defRPr/>
            </a:lvl5pPr>
          </a:lstStyle>
          <a:p>
            <a:pPr lvl="0"/>
            <a:r>
              <a:rPr lang="sv-SE" smtClean="0"/>
              <a:t>Klicka här för att ändra format på bakgrundstexten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Avsnittsrubrik">
    <p:spTree>
      <p:nvGrpSpPr>
        <p:cNvPr id="1" name=""/>
        <p:cNvGrpSpPr/>
        <p:nvPr/>
      </p:nvGrpSpPr>
      <p:grpSpPr>
        <a:xfrm>
          <a:off x="0" y="0"/>
          <a:ext cx="0" cy="0"/>
          <a:chOff x="0" y="0"/>
          <a:chExt cx="0" cy="0"/>
        </a:xfrm>
      </p:grpSpPr>
      <p:sp>
        <p:nvSpPr>
          <p:cNvPr id="13" name="Rektangel 12"/>
          <p:cNvSpPr/>
          <p:nvPr userDrawn="1"/>
        </p:nvSpPr>
        <p:spPr>
          <a:xfrm>
            <a:off x="0" y="5598000"/>
            <a:ext cx="9144000" cy="1260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dirty="0"/>
          </a:p>
        </p:txBody>
      </p:sp>
      <p:sp>
        <p:nvSpPr>
          <p:cNvPr id="10" name="Rektangel 9"/>
          <p:cNvSpPr/>
          <p:nvPr userDrawn="1"/>
        </p:nvSpPr>
        <p:spPr>
          <a:xfrm>
            <a:off x="0" y="1440000"/>
            <a:ext cx="9144000" cy="41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dirty="0"/>
          </a:p>
        </p:txBody>
      </p:sp>
      <p:sp>
        <p:nvSpPr>
          <p:cNvPr id="2" name="Rubrik 1"/>
          <p:cNvSpPr>
            <a:spLocks noGrp="1"/>
          </p:cNvSpPr>
          <p:nvPr>
            <p:ph type="title"/>
          </p:nvPr>
        </p:nvSpPr>
        <p:spPr>
          <a:xfrm>
            <a:off x="457200" y="3126530"/>
            <a:ext cx="8002800" cy="881533"/>
          </a:xfrm>
        </p:spPr>
        <p:txBody>
          <a:bodyPr tIns="46800" anchor="t">
            <a:normAutofit/>
          </a:bodyPr>
          <a:lstStyle>
            <a:lvl1pPr algn="l">
              <a:lnSpc>
                <a:spcPts val="2700"/>
              </a:lnSpc>
              <a:defRPr sz="2400" b="0" i="0" cap="none" baseline="0">
                <a:solidFill>
                  <a:schemeClr val="bg1"/>
                </a:solidFill>
              </a:defRPr>
            </a:lvl1pPr>
          </a:lstStyle>
          <a:p>
            <a:r>
              <a:rPr lang="sv-SE" smtClean="0"/>
              <a:t>Klicka här för att ändra format</a:t>
            </a:r>
            <a:endParaRPr lang="sv-SE" dirty="0"/>
          </a:p>
        </p:txBody>
      </p:sp>
      <p:sp>
        <p:nvSpPr>
          <p:cNvPr id="3" name="Platshållare för text 2"/>
          <p:cNvSpPr>
            <a:spLocks noGrp="1"/>
          </p:cNvSpPr>
          <p:nvPr>
            <p:ph type="body" idx="1"/>
          </p:nvPr>
        </p:nvSpPr>
        <p:spPr>
          <a:xfrm>
            <a:off x="457200" y="2789860"/>
            <a:ext cx="8002800" cy="288000"/>
          </a:xfrm>
        </p:spPr>
        <p:txBody>
          <a:bodyPr anchor="b">
            <a:normAutofit/>
          </a:bodyPr>
          <a:lstStyle>
            <a:lvl1pPr marL="0" indent="0">
              <a:lnSpc>
                <a:spcPts val="1300"/>
              </a:lnSpc>
              <a:spcAft>
                <a:spcPts val="0"/>
              </a:spcAft>
              <a:buNone/>
              <a:defRPr sz="1100" kern="0" cap="all" spc="100"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Klicka här för att ändra format på bakgrundstexten</a:t>
            </a:r>
          </a:p>
        </p:txBody>
      </p:sp>
      <p:pic>
        <p:nvPicPr>
          <p:cNvPr id="16" name="Bildobjekt 15" descr="BF-payoff.png"/>
          <p:cNvPicPr>
            <a:picLocks noChangeAspect="1"/>
          </p:cNvPicPr>
          <p:nvPr userDrawn="1"/>
        </p:nvPicPr>
        <p:blipFill>
          <a:blip r:embed="rId2"/>
          <a:stretch>
            <a:fillRect/>
          </a:stretch>
        </p:blipFill>
        <p:spPr>
          <a:xfrm>
            <a:off x="565200" y="1676400"/>
            <a:ext cx="1899580" cy="72000"/>
          </a:xfrm>
          <a:prstGeom prst="rect">
            <a:avLst/>
          </a:prstGeom>
        </p:spPr>
      </p:pic>
      <p:pic>
        <p:nvPicPr>
          <p:cNvPr id="17" name="Bildobjekt 16" descr="BF-logo-RGB.png"/>
          <p:cNvPicPr>
            <a:picLocks noChangeAspect="1"/>
          </p:cNvPicPr>
          <p:nvPr userDrawn="1"/>
        </p:nvPicPr>
        <p:blipFill>
          <a:blip r:embed="rId3"/>
          <a:stretch>
            <a:fillRect/>
          </a:stretch>
        </p:blipFill>
        <p:spPr>
          <a:xfrm>
            <a:off x="565200" y="566467"/>
            <a:ext cx="3864607" cy="408405"/>
          </a:xfrm>
          <a:prstGeom prst="rect">
            <a:avLst/>
          </a:prstGeom>
        </p:spPr>
      </p:pic>
      <p:sp>
        <p:nvSpPr>
          <p:cNvPr id="20" name="Platshållare för text 19"/>
          <p:cNvSpPr>
            <a:spLocks noGrp="1"/>
          </p:cNvSpPr>
          <p:nvPr>
            <p:ph type="body" sz="quarter" idx="10"/>
          </p:nvPr>
        </p:nvSpPr>
        <p:spPr>
          <a:xfrm>
            <a:off x="5220000" y="4103999"/>
            <a:ext cx="3240000" cy="1044000"/>
          </a:xfrm>
        </p:spPr>
        <p:txBody>
          <a:bodyPr anchor="b" anchorCtr="0">
            <a:normAutofit/>
          </a:bodyPr>
          <a:lstStyle>
            <a:lvl1pPr marL="0" indent="0" algn="r">
              <a:lnSpc>
                <a:spcPts val="1300"/>
              </a:lnSpc>
              <a:spcAft>
                <a:spcPts val="0"/>
              </a:spcAft>
              <a:buNone/>
              <a:defRPr sz="1000" baseline="0">
                <a:solidFill>
                  <a:schemeClr val="bg1"/>
                </a:solidFill>
              </a:defRPr>
            </a:lvl1pPr>
            <a:lvl2pPr>
              <a:buNone/>
              <a:defRPr/>
            </a:lvl2pPr>
            <a:lvl3pPr>
              <a:buNone/>
              <a:defRPr/>
            </a:lvl3pPr>
            <a:lvl4pPr>
              <a:buNone/>
              <a:defRPr/>
            </a:lvl4pPr>
            <a:lvl5pPr>
              <a:buNone/>
              <a:defRPr/>
            </a:lvl5pPr>
          </a:lstStyle>
          <a:p>
            <a:pPr lvl="0"/>
            <a:r>
              <a:rPr lang="sv-SE" smtClean="0"/>
              <a:t>Klicka här för att ändra format på bakgrundstexten</a:t>
            </a:r>
          </a:p>
        </p:txBody>
      </p:sp>
      <p:pic>
        <p:nvPicPr>
          <p:cNvPr id="21" name="Bildobjekt 20" descr="Regeringskansliet.tif"/>
          <p:cNvPicPr>
            <a:picLocks noChangeAspect="1"/>
          </p:cNvPicPr>
          <p:nvPr userDrawn="1"/>
        </p:nvPicPr>
        <p:blipFill>
          <a:blip r:embed="rId4"/>
          <a:stretch>
            <a:fillRect/>
          </a:stretch>
        </p:blipFill>
        <p:spPr>
          <a:xfrm>
            <a:off x="7019544" y="5863992"/>
            <a:ext cx="1438656" cy="633984"/>
          </a:xfrm>
          <a:prstGeom prst="rect">
            <a:avLst/>
          </a:prstGeom>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dirty="0"/>
          </a:p>
        </p:txBody>
      </p:sp>
      <p:sp>
        <p:nvSpPr>
          <p:cNvPr id="3" name="Platshållare för innehåll 2"/>
          <p:cNvSpPr>
            <a:spLocks noGrp="1"/>
          </p:cNvSpPr>
          <p:nvPr>
            <p:ph sz="half" idx="1"/>
          </p:nvPr>
        </p:nvSpPr>
        <p:spPr>
          <a:xfrm>
            <a:off x="457200" y="1692000"/>
            <a:ext cx="4038600" cy="3906000"/>
          </a:xfrm>
        </p:spPr>
        <p:txBody>
          <a:bodyPr/>
          <a:lstStyle>
            <a:lvl1pPr>
              <a:lnSpc>
                <a:spcPts val="2700"/>
              </a:lnSpc>
              <a:spcAft>
                <a:spcPts val="1900"/>
              </a:spcAft>
              <a:defRPr sz="2400" baseline="0"/>
            </a:lvl1pPr>
            <a:lvl2pPr>
              <a:defRPr sz="1600" baseline="0"/>
            </a:lvl2pPr>
            <a:lvl3pPr>
              <a:spcAft>
                <a:spcPts val="1900"/>
              </a:spcAft>
              <a:defRPr sz="1600" baseline="0"/>
            </a:lvl3pPr>
            <a:lvl4pPr>
              <a:defRPr sz="1200" baseline="0"/>
            </a:lvl4pPr>
            <a:lvl5pPr>
              <a:defRPr sz="12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4" name="Platshållare för innehåll 3"/>
          <p:cNvSpPr>
            <a:spLocks noGrp="1"/>
          </p:cNvSpPr>
          <p:nvPr>
            <p:ph sz="half" idx="2"/>
          </p:nvPr>
        </p:nvSpPr>
        <p:spPr>
          <a:xfrm>
            <a:off x="4648200" y="1692000"/>
            <a:ext cx="4038600" cy="3906000"/>
          </a:xfrm>
        </p:spPr>
        <p:txBody>
          <a:bodyPr/>
          <a:lstStyle>
            <a:lvl1pPr>
              <a:lnSpc>
                <a:spcPts val="2700"/>
              </a:lnSpc>
              <a:spcAft>
                <a:spcPts val="1900"/>
              </a:spcAft>
              <a:defRPr sz="2400"/>
            </a:lvl1pPr>
            <a:lvl2pPr>
              <a:defRPr sz="1600" baseline="0"/>
            </a:lvl2pPr>
            <a:lvl3pPr>
              <a:spcAft>
                <a:spcPts val="1900"/>
              </a:spcAft>
              <a:defRPr sz="1600" baseline="0"/>
            </a:lvl3pPr>
            <a:lvl4pPr>
              <a:defRPr sz="1200" baseline="0"/>
            </a:lvl4pPr>
            <a:lvl5pPr>
              <a:defRPr sz="1200" baseline="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5" name="Platshållare för datum 4"/>
          <p:cNvSpPr>
            <a:spLocks noGrp="1"/>
          </p:cNvSpPr>
          <p:nvPr>
            <p:ph type="dt" sz="half" idx="10"/>
          </p:nvPr>
        </p:nvSpPr>
        <p:spPr/>
        <p:txBody>
          <a:bodyPr/>
          <a:lstStyle/>
          <a:p>
            <a:r>
              <a:rPr lang="sv-SE" smtClean="0"/>
              <a:t>Styrgruppsmöte #  10 Den 29:e maj 2013</a:t>
            </a:r>
            <a:endParaRPr lang="sv-SE" dirty="0"/>
          </a:p>
        </p:txBody>
      </p:sp>
      <p:sp>
        <p:nvSpPr>
          <p:cNvPr id="6" name="Platshållare för sidfot 5"/>
          <p:cNvSpPr>
            <a:spLocks noGrp="1"/>
          </p:cNvSpPr>
          <p:nvPr>
            <p:ph type="ftr" sz="quarter" idx="11"/>
          </p:nvPr>
        </p:nvSpPr>
        <p:spPr/>
        <p:txBody>
          <a:bodyPr/>
          <a:lstStyle/>
          <a:p>
            <a:r>
              <a:rPr lang="sv-SE" smtClean="0"/>
              <a:t>Exempelbilder för byanätsarbete</a:t>
            </a:r>
            <a:endParaRPr lang="sv-SE" dirty="0"/>
          </a:p>
        </p:txBody>
      </p:sp>
      <p:sp>
        <p:nvSpPr>
          <p:cNvPr id="7" name="Platshållare för bildnummer 6"/>
          <p:cNvSpPr>
            <a:spLocks noGrp="1"/>
          </p:cNvSpPr>
          <p:nvPr>
            <p:ph type="sldNum" sz="quarter" idx="12"/>
          </p:nvPr>
        </p:nvSpPr>
        <p:spPr/>
        <p:txBody>
          <a:bodyPr/>
          <a:lstStyle/>
          <a:p>
            <a:fld id="{4208A12E-42B8-8F44-87D1-0B218026BE73}" type="slidenum">
              <a:rPr lang="sv-SE" smtClean="0"/>
              <a:pPr/>
              <a:t>‹#›</a:t>
            </a:fld>
            <a:endParaRPr lang="sv-SE"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lvl1pPr>
          </a:lstStyle>
          <a:p>
            <a:r>
              <a:rPr lang="sv-SE" smtClean="0"/>
              <a:t>Klicka här för att ändra format</a:t>
            </a:r>
            <a:endParaRPr lang="sv-SE" dirty="0"/>
          </a:p>
        </p:txBody>
      </p:sp>
      <p:sp>
        <p:nvSpPr>
          <p:cNvPr id="3" name="Platshållare för text 2"/>
          <p:cNvSpPr>
            <a:spLocks noGrp="1"/>
          </p:cNvSpPr>
          <p:nvPr>
            <p:ph type="body" idx="1"/>
          </p:nvPr>
        </p:nvSpPr>
        <p:spPr>
          <a:xfrm>
            <a:off x="457200" y="1692000"/>
            <a:ext cx="4040188" cy="756000"/>
          </a:xfrm>
        </p:spPr>
        <p:txBody>
          <a:bodyPr anchor="b">
            <a:noAutofit/>
          </a:bodyPr>
          <a:lstStyle>
            <a:lvl1pPr marL="0" indent="0">
              <a:lnSpc>
                <a:spcPts val="2700"/>
              </a:lnSpc>
              <a:spcAft>
                <a:spcPts val="0"/>
              </a:spcAft>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457200" y="2556932"/>
            <a:ext cx="4040188" cy="3042000"/>
          </a:xfrm>
        </p:spPr>
        <p:txBody>
          <a:bodyPr/>
          <a:lstStyle>
            <a:lvl1pPr marL="201600" indent="-201600">
              <a:lnSpc>
                <a:spcPts val="1900"/>
              </a:lnSpc>
              <a:spcAft>
                <a:spcPts val="1900"/>
              </a:spcAft>
              <a:defRPr sz="1600" baseline="0"/>
            </a:lvl1pPr>
            <a:lvl2pPr marL="705600">
              <a:lnSpc>
                <a:spcPts val="1500"/>
              </a:lnSpc>
              <a:spcAft>
                <a:spcPts val="1500"/>
              </a:spcAft>
              <a:defRPr sz="1200" baseline="0"/>
            </a:lvl2pPr>
            <a:lvl3pPr marL="1112400">
              <a:lnSpc>
                <a:spcPts val="1500"/>
              </a:lnSpc>
              <a:spcAft>
                <a:spcPts val="1500"/>
              </a:spcAft>
              <a:defRPr sz="1200" baseline="0"/>
            </a:lvl3pPr>
            <a:lvl4pPr marL="1519200">
              <a:defRPr sz="1200" baseline="0"/>
            </a:lvl4pPr>
            <a:lvl5pPr marL="1926000">
              <a:defRPr sz="1200" baseline="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5" name="Platshållare för text 4"/>
          <p:cNvSpPr>
            <a:spLocks noGrp="1"/>
          </p:cNvSpPr>
          <p:nvPr>
            <p:ph type="body" sz="quarter" idx="3"/>
          </p:nvPr>
        </p:nvSpPr>
        <p:spPr>
          <a:xfrm>
            <a:off x="4645025" y="1692000"/>
            <a:ext cx="4041775" cy="756000"/>
          </a:xfrm>
        </p:spPr>
        <p:txBody>
          <a:bodyPr anchor="b">
            <a:noAutofit/>
          </a:bodyPr>
          <a:lstStyle>
            <a:lvl1pPr marL="0" indent="0">
              <a:lnSpc>
                <a:spcPts val="2700"/>
              </a:lnSpc>
              <a:spcAft>
                <a:spcPts val="0"/>
              </a:spcAft>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4645025" y="2556932"/>
            <a:ext cx="4041775" cy="3042000"/>
          </a:xfrm>
        </p:spPr>
        <p:txBody>
          <a:bodyPr/>
          <a:lstStyle>
            <a:lvl1pPr marL="201600" indent="-201600">
              <a:lnSpc>
                <a:spcPts val="1900"/>
              </a:lnSpc>
              <a:spcAft>
                <a:spcPts val="1900"/>
              </a:spcAft>
              <a:defRPr sz="1600" baseline="0"/>
            </a:lvl1pPr>
            <a:lvl2pPr marL="705600">
              <a:lnSpc>
                <a:spcPts val="1500"/>
              </a:lnSpc>
              <a:spcAft>
                <a:spcPts val="1500"/>
              </a:spcAft>
              <a:defRPr sz="1200" baseline="0"/>
            </a:lvl2pPr>
            <a:lvl3pPr marL="1112400">
              <a:lnSpc>
                <a:spcPts val="1500"/>
              </a:lnSpc>
              <a:spcAft>
                <a:spcPts val="1500"/>
              </a:spcAft>
              <a:defRPr sz="1200" baseline="0"/>
            </a:lvl3pPr>
            <a:lvl4pPr marL="1519200">
              <a:defRPr sz="1200" baseline="0"/>
            </a:lvl4pPr>
            <a:lvl5pPr marL="1926000">
              <a:defRPr sz="1200" baseline="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7" name="Platshållare för datum 6"/>
          <p:cNvSpPr>
            <a:spLocks noGrp="1"/>
          </p:cNvSpPr>
          <p:nvPr>
            <p:ph type="dt" sz="half" idx="10"/>
          </p:nvPr>
        </p:nvSpPr>
        <p:spPr/>
        <p:txBody>
          <a:bodyPr/>
          <a:lstStyle/>
          <a:p>
            <a:r>
              <a:rPr lang="sv-SE" smtClean="0"/>
              <a:t>Styrgruppsmöte #  10 Den 29:e maj 2013</a:t>
            </a:r>
            <a:endParaRPr lang="sv-SE" dirty="0"/>
          </a:p>
        </p:txBody>
      </p:sp>
      <p:sp>
        <p:nvSpPr>
          <p:cNvPr id="8" name="Platshållare för sidfot 7"/>
          <p:cNvSpPr>
            <a:spLocks noGrp="1"/>
          </p:cNvSpPr>
          <p:nvPr>
            <p:ph type="ftr" sz="quarter" idx="11"/>
          </p:nvPr>
        </p:nvSpPr>
        <p:spPr/>
        <p:txBody>
          <a:bodyPr/>
          <a:lstStyle/>
          <a:p>
            <a:r>
              <a:rPr lang="sv-SE" smtClean="0"/>
              <a:t>Exempelbilder för byanätsarbete</a:t>
            </a:r>
            <a:endParaRPr lang="sv-SE" dirty="0"/>
          </a:p>
        </p:txBody>
      </p:sp>
      <p:sp>
        <p:nvSpPr>
          <p:cNvPr id="9" name="Platshållare för bildnummer 8"/>
          <p:cNvSpPr>
            <a:spLocks noGrp="1"/>
          </p:cNvSpPr>
          <p:nvPr>
            <p:ph type="sldNum" sz="quarter" idx="12"/>
          </p:nvPr>
        </p:nvSpPr>
        <p:spPr/>
        <p:txBody>
          <a:bodyPr/>
          <a:lstStyle/>
          <a:p>
            <a:fld id="{4208A12E-42B8-8F44-87D1-0B218026BE73}" type="slidenum">
              <a:rPr lang="sv-SE" smtClean="0"/>
              <a:pPr/>
              <a:t>‹#›</a:t>
            </a:fld>
            <a:endParaRPr lang="sv-SE"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datum 2"/>
          <p:cNvSpPr>
            <a:spLocks noGrp="1"/>
          </p:cNvSpPr>
          <p:nvPr>
            <p:ph type="dt" sz="half" idx="10"/>
          </p:nvPr>
        </p:nvSpPr>
        <p:spPr/>
        <p:txBody>
          <a:bodyPr/>
          <a:lstStyle/>
          <a:p>
            <a:r>
              <a:rPr lang="sv-SE" smtClean="0"/>
              <a:t>Styrgruppsmöte #  10 Den 29:e maj 2013</a:t>
            </a:r>
            <a:endParaRPr lang="sv-SE" dirty="0"/>
          </a:p>
        </p:txBody>
      </p:sp>
      <p:sp>
        <p:nvSpPr>
          <p:cNvPr id="4" name="Platshållare för sidfot 3"/>
          <p:cNvSpPr>
            <a:spLocks noGrp="1"/>
          </p:cNvSpPr>
          <p:nvPr>
            <p:ph type="ftr" sz="quarter" idx="11"/>
          </p:nvPr>
        </p:nvSpPr>
        <p:spPr/>
        <p:txBody>
          <a:bodyPr/>
          <a:lstStyle/>
          <a:p>
            <a:r>
              <a:rPr lang="sv-SE" smtClean="0"/>
              <a:t>Exempelbilder för byanätsarbete</a:t>
            </a:r>
            <a:endParaRPr lang="sv-SE" dirty="0"/>
          </a:p>
        </p:txBody>
      </p:sp>
      <p:sp>
        <p:nvSpPr>
          <p:cNvPr id="5" name="Platshållare för bildnummer 4"/>
          <p:cNvSpPr>
            <a:spLocks noGrp="1"/>
          </p:cNvSpPr>
          <p:nvPr>
            <p:ph type="sldNum" sz="quarter" idx="12"/>
          </p:nvPr>
        </p:nvSpPr>
        <p:spPr/>
        <p:txBody>
          <a:bodyPr/>
          <a:lstStyle/>
          <a:p>
            <a:fld id="{4208A12E-42B8-8F44-87D1-0B218026BE73}" type="slidenum">
              <a:rPr lang="sv-SE" smtClean="0"/>
              <a:pPr/>
              <a:t>‹#›</a:t>
            </a:fld>
            <a:endParaRPr lang="sv-SE"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457200" y="457200"/>
            <a:ext cx="8229600" cy="1080000"/>
          </a:xfrm>
          <a:prstGeom prst="rect">
            <a:avLst/>
          </a:prstGeom>
        </p:spPr>
        <p:txBody>
          <a:bodyPr vert="horz" lIns="91440" tIns="45720" rIns="91440" bIns="45720" rtlCol="0" anchor="t" anchorCtr="0">
            <a:normAutofit/>
          </a:bodyPr>
          <a:lstStyle/>
          <a:p>
            <a:r>
              <a:rPr lang="sv-SE" dirty="0" smtClean="0"/>
              <a:t>Klicka här för att ändra format</a:t>
            </a:r>
            <a:endParaRPr lang="sv-SE" dirty="0"/>
          </a:p>
        </p:txBody>
      </p:sp>
      <p:sp>
        <p:nvSpPr>
          <p:cNvPr id="3" name="Platshållare för text 2"/>
          <p:cNvSpPr>
            <a:spLocks noGrp="1"/>
          </p:cNvSpPr>
          <p:nvPr>
            <p:ph type="body" idx="1"/>
          </p:nvPr>
        </p:nvSpPr>
        <p:spPr>
          <a:xfrm>
            <a:off x="457200" y="1692000"/>
            <a:ext cx="8229600" cy="3906867"/>
          </a:xfrm>
          <a:prstGeom prst="rect">
            <a:avLst/>
          </a:prstGeom>
        </p:spPr>
        <p:txBody>
          <a:bodyPr vert="horz" lIns="91440" tIns="45720" rIns="91440" bIns="45720" rtlCol="0">
            <a:normAutofit/>
          </a:body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sv-SE" dirty="0"/>
          </a:p>
        </p:txBody>
      </p:sp>
      <p:sp>
        <p:nvSpPr>
          <p:cNvPr id="4" name="Platshållare för datum 3"/>
          <p:cNvSpPr>
            <a:spLocks noGrp="1"/>
          </p:cNvSpPr>
          <p:nvPr>
            <p:ph type="dt" sz="half" idx="2"/>
          </p:nvPr>
        </p:nvSpPr>
        <p:spPr>
          <a:xfrm>
            <a:off x="900000" y="6173983"/>
            <a:ext cx="550333" cy="365125"/>
          </a:xfrm>
          <a:prstGeom prst="rect">
            <a:avLst/>
          </a:prstGeom>
        </p:spPr>
        <p:txBody>
          <a:bodyPr vert="horz" lIns="91440" tIns="45720" rIns="91440" bIns="45720" rtlCol="0" anchor="ctr"/>
          <a:lstStyle>
            <a:lvl1pPr algn="l">
              <a:defRPr sz="600">
                <a:solidFill>
                  <a:schemeClr val="tx1">
                    <a:tint val="75000"/>
                  </a:schemeClr>
                </a:solidFill>
              </a:defRPr>
            </a:lvl1pPr>
          </a:lstStyle>
          <a:p>
            <a:r>
              <a:rPr lang="sv-SE" smtClean="0"/>
              <a:t>Styrgruppsmöte #  10 Den 29:e maj 2013</a:t>
            </a:r>
            <a:endParaRPr lang="sv-SE" dirty="0"/>
          </a:p>
        </p:txBody>
      </p:sp>
      <p:sp>
        <p:nvSpPr>
          <p:cNvPr id="5" name="Platshållare för sidfot 4"/>
          <p:cNvSpPr>
            <a:spLocks noGrp="1"/>
          </p:cNvSpPr>
          <p:nvPr>
            <p:ph type="ftr" sz="quarter" idx="3"/>
          </p:nvPr>
        </p:nvSpPr>
        <p:spPr>
          <a:xfrm>
            <a:off x="1422400" y="6173188"/>
            <a:ext cx="2895600" cy="365125"/>
          </a:xfrm>
          <a:prstGeom prst="rect">
            <a:avLst/>
          </a:prstGeom>
        </p:spPr>
        <p:txBody>
          <a:bodyPr vert="horz" lIns="91440" tIns="45720" rIns="91440" bIns="45720" rtlCol="0" anchor="ctr"/>
          <a:lstStyle>
            <a:lvl1pPr algn="l">
              <a:defRPr sz="600" kern="0" cap="all" spc="100">
                <a:solidFill>
                  <a:schemeClr val="tx1">
                    <a:tint val="75000"/>
                  </a:schemeClr>
                </a:solidFill>
              </a:defRPr>
            </a:lvl1pPr>
          </a:lstStyle>
          <a:p>
            <a:r>
              <a:rPr lang="sv-SE" smtClean="0"/>
              <a:t>Exempelbilder för byanätsarbete</a:t>
            </a:r>
            <a:endParaRPr lang="sv-SE" dirty="0"/>
          </a:p>
        </p:txBody>
      </p:sp>
      <p:sp>
        <p:nvSpPr>
          <p:cNvPr id="6" name="Platshållare för bildnummer 5"/>
          <p:cNvSpPr>
            <a:spLocks noGrp="1"/>
          </p:cNvSpPr>
          <p:nvPr>
            <p:ph type="sldNum" sz="quarter" idx="4"/>
          </p:nvPr>
        </p:nvSpPr>
        <p:spPr>
          <a:xfrm>
            <a:off x="457200" y="6173188"/>
            <a:ext cx="363600" cy="365125"/>
          </a:xfrm>
          <a:prstGeom prst="rect">
            <a:avLst/>
          </a:prstGeom>
        </p:spPr>
        <p:txBody>
          <a:bodyPr vert="horz" lIns="91440" tIns="45720" rIns="91440" bIns="45720" rtlCol="0" anchor="ctr"/>
          <a:lstStyle>
            <a:lvl1pPr algn="l">
              <a:defRPr sz="600">
                <a:solidFill>
                  <a:schemeClr val="tx1">
                    <a:tint val="75000"/>
                  </a:schemeClr>
                </a:solidFill>
              </a:defRPr>
            </a:lvl1pPr>
          </a:lstStyle>
          <a:p>
            <a:fld id="{4208A12E-42B8-8F44-87D1-0B218026BE73}" type="slidenum">
              <a:rPr lang="sv-SE" smtClean="0"/>
              <a:pPr/>
              <a:t>‹#›</a:t>
            </a:fld>
            <a:endParaRPr lang="sv-SE" dirty="0"/>
          </a:p>
        </p:txBody>
      </p:sp>
      <p:pic>
        <p:nvPicPr>
          <p:cNvPr id="9" name="Bildobjekt 8" descr="BF-logo-RGB.png"/>
          <p:cNvPicPr>
            <a:picLocks noChangeAspect="1"/>
          </p:cNvPicPr>
          <p:nvPr/>
        </p:nvPicPr>
        <p:blipFill>
          <a:blip r:embed="rId17"/>
          <a:stretch>
            <a:fillRect/>
          </a:stretch>
        </p:blipFill>
        <p:spPr>
          <a:xfrm>
            <a:off x="5981575" y="6291726"/>
            <a:ext cx="2705225" cy="285884"/>
          </a:xfrm>
          <a:prstGeom prst="rect">
            <a:avLst/>
          </a:prstGeom>
        </p:spPr>
      </p:pic>
      <p:cxnSp>
        <p:nvCxnSpPr>
          <p:cNvPr id="10" name="Rak 9"/>
          <p:cNvCxnSpPr/>
          <p:nvPr/>
        </p:nvCxnSpPr>
        <p:spPr>
          <a:xfrm rot="5400000">
            <a:off x="668562" y="6367989"/>
            <a:ext cx="288000" cy="1588"/>
          </a:xfrm>
          <a:prstGeom prst="line">
            <a:avLst/>
          </a:prstGeom>
          <a:ln w="6350">
            <a:solidFill>
              <a:schemeClr val="accent2"/>
            </a:solidFill>
          </a:ln>
          <a:effectLst/>
        </p:spPr>
        <p:style>
          <a:lnRef idx="2">
            <a:schemeClr val="accent1"/>
          </a:lnRef>
          <a:fillRef idx="0">
            <a:schemeClr val="accent1"/>
          </a:fillRef>
          <a:effectRef idx="1">
            <a:schemeClr val="accent1"/>
          </a:effectRef>
          <a:fontRef idx="minor">
            <a:schemeClr val="tx1"/>
          </a:fontRef>
        </p:style>
      </p:cxnSp>
      <p:sp>
        <p:nvSpPr>
          <p:cNvPr id="12" name="Rektangel 11"/>
          <p:cNvSpPr/>
          <p:nvPr/>
        </p:nvSpPr>
        <p:spPr>
          <a:xfrm>
            <a:off x="0" y="6720200"/>
            <a:ext cx="9144000" cy="137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73" r:id="rId3"/>
    <p:sldLayoutId id="2147483672" r:id="rId4"/>
    <p:sldLayoutId id="2147483674" r:id="rId5"/>
    <p:sldLayoutId id="2147483663" r:id="rId6"/>
    <p:sldLayoutId id="2147483664" r:id="rId7"/>
    <p:sldLayoutId id="2147483665" r:id="rId8"/>
    <p:sldLayoutId id="2147483666" r:id="rId9"/>
    <p:sldLayoutId id="2147483667" r:id="rId10"/>
    <p:sldLayoutId id="2147483668" r:id="rId11"/>
    <p:sldLayoutId id="2147483669" r:id="rId12"/>
    <p:sldLayoutId id="2147483670" r:id="rId13"/>
    <p:sldLayoutId id="2147483671" r:id="rId14"/>
    <p:sldLayoutId id="2147483675" r:id="rId15"/>
  </p:sldLayoutIdLst>
  <p:hf sldNum="0" hdr="0" dt="0"/>
  <p:txStyles>
    <p:titleStyle>
      <a:lvl1pPr algn="l" defTabSz="457200" rtl="0" eaLnBrk="1" latinLnBrk="0" hangingPunct="1">
        <a:lnSpc>
          <a:spcPts val="3600"/>
        </a:lnSpc>
        <a:spcBef>
          <a:spcPct val="0"/>
        </a:spcBef>
        <a:buNone/>
        <a:defRPr sz="3400" kern="1200">
          <a:solidFill>
            <a:schemeClr val="tx2"/>
          </a:solidFill>
          <a:latin typeface="+mj-lt"/>
          <a:ea typeface="+mj-ea"/>
          <a:cs typeface="+mj-cs"/>
        </a:defRPr>
      </a:lvl1pPr>
    </p:titleStyle>
    <p:bodyStyle>
      <a:lvl1pPr marL="306000" indent="-306000" algn="l" defTabSz="457200" rtl="0" eaLnBrk="1" latinLnBrk="0" hangingPunct="1">
        <a:lnSpc>
          <a:spcPts val="2500"/>
        </a:lnSpc>
        <a:spcBef>
          <a:spcPts val="0"/>
        </a:spcBef>
        <a:spcAft>
          <a:spcPts val="1600"/>
        </a:spcAft>
        <a:buFont typeface="Arial"/>
        <a:buChar char="•"/>
        <a:defRPr sz="2400" kern="1200">
          <a:solidFill>
            <a:schemeClr val="tx1"/>
          </a:solidFill>
          <a:latin typeface="+mn-lt"/>
          <a:ea typeface="+mn-ea"/>
          <a:cs typeface="+mn-cs"/>
        </a:defRPr>
      </a:lvl1pPr>
      <a:lvl2pPr marL="810000" indent="-201600" algn="l" defTabSz="457200" rtl="0" eaLnBrk="1" latinLnBrk="0" hangingPunct="1">
        <a:lnSpc>
          <a:spcPts val="1900"/>
        </a:lnSpc>
        <a:spcBef>
          <a:spcPts val="0"/>
        </a:spcBef>
        <a:spcAft>
          <a:spcPts val="1900"/>
        </a:spcAft>
        <a:buFont typeface="Arial"/>
        <a:buChar char="–"/>
        <a:defRPr sz="1600" kern="1200" baseline="0">
          <a:solidFill>
            <a:schemeClr val="tx1"/>
          </a:solidFill>
          <a:latin typeface="+mn-lt"/>
          <a:ea typeface="+mn-ea"/>
          <a:cs typeface="+mn-cs"/>
        </a:defRPr>
      </a:lvl2pPr>
      <a:lvl3pPr marL="1216800" indent="-201600" algn="l" defTabSz="457200" rtl="0" eaLnBrk="1" latinLnBrk="0" hangingPunct="1">
        <a:lnSpc>
          <a:spcPts val="1900"/>
        </a:lnSpc>
        <a:spcBef>
          <a:spcPts val="0"/>
        </a:spcBef>
        <a:spcAft>
          <a:spcPts val="1800"/>
        </a:spcAft>
        <a:buFont typeface="Arial"/>
        <a:buChar char="•"/>
        <a:defRPr sz="1600" kern="1200">
          <a:solidFill>
            <a:schemeClr val="tx1"/>
          </a:solidFill>
          <a:latin typeface="+mn-lt"/>
          <a:ea typeface="+mn-ea"/>
          <a:cs typeface="+mn-cs"/>
        </a:defRPr>
      </a:lvl3pPr>
      <a:lvl4pPr marL="1623600" indent="-201600" algn="l" defTabSz="457200" rtl="0" eaLnBrk="1" latinLnBrk="0" hangingPunct="1">
        <a:lnSpc>
          <a:spcPts val="1500"/>
        </a:lnSpc>
        <a:spcBef>
          <a:spcPts val="0"/>
        </a:spcBef>
        <a:spcAft>
          <a:spcPts val="1500"/>
        </a:spcAft>
        <a:buFont typeface="Arial"/>
        <a:buChar char="–"/>
        <a:defRPr sz="1200" kern="1200" baseline="0">
          <a:solidFill>
            <a:schemeClr val="tx1"/>
          </a:solidFill>
          <a:latin typeface="+mn-lt"/>
          <a:ea typeface="+mn-ea"/>
          <a:cs typeface="+mn-cs"/>
        </a:defRPr>
      </a:lvl4pPr>
      <a:lvl5pPr marL="2030400" indent="-201600" algn="l" defTabSz="457200" rtl="0" eaLnBrk="1" latinLnBrk="0" hangingPunct="1">
        <a:lnSpc>
          <a:spcPts val="1500"/>
        </a:lnSpc>
        <a:spcBef>
          <a:spcPts val="0"/>
        </a:spcBef>
        <a:spcAft>
          <a:spcPts val="1500"/>
        </a:spcAft>
        <a:buFont typeface="Arial"/>
        <a:buChar char="»"/>
        <a:defRPr sz="1200" kern="1200" baseline="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sv-S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p:txBody>
          <a:bodyPr/>
          <a:lstStyle/>
          <a:p>
            <a:pPr algn="ctr"/>
            <a:r>
              <a:rPr lang="sv-SE" dirty="0" smtClean="0"/>
              <a:t>Översiktlig </a:t>
            </a:r>
            <a:r>
              <a:rPr lang="sv-SE" dirty="0" err="1" smtClean="0"/>
              <a:t>nätplan</a:t>
            </a:r>
            <a:endParaRPr lang="sv-SE" dirty="0"/>
          </a:p>
        </p:txBody>
      </p:sp>
      <p:sp>
        <p:nvSpPr>
          <p:cNvPr id="3" name="Underrubrik 2"/>
          <p:cNvSpPr>
            <a:spLocks noGrp="1"/>
          </p:cNvSpPr>
          <p:nvPr>
            <p:ph type="subTitle" idx="1"/>
          </p:nvPr>
        </p:nvSpPr>
        <p:spPr/>
        <p:txBody>
          <a:bodyPr/>
          <a:lstStyle/>
          <a:p>
            <a:endParaRPr lang="sv-SE"/>
          </a:p>
        </p:txBody>
      </p:sp>
    </p:spTree>
    <p:extLst>
      <p:ext uri="{BB962C8B-B14F-4D97-AF65-F5344CB8AC3E}">
        <p14:creationId xmlns:p14="http://schemas.microsoft.com/office/powerpoint/2010/main" val="1572661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9" name="Rubrik 1"/>
          <p:cNvSpPr txBox="1">
            <a:spLocks/>
          </p:cNvSpPr>
          <p:nvPr/>
        </p:nvSpPr>
        <p:spPr bwMode="auto">
          <a:xfrm>
            <a:off x="1506538" y="146050"/>
            <a:ext cx="6048375"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Berlin Sans FB Demi" pitchFamily="34" charset="0"/>
                <a:cs typeface="Arial" pitchFamily="34" charset="0"/>
              </a:defRPr>
            </a:lvl1pPr>
            <a:lvl2pPr marL="742950" indent="-285750" eaLnBrk="0" hangingPunct="0">
              <a:defRPr>
                <a:solidFill>
                  <a:schemeClr val="tx1"/>
                </a:solidFill>
                <a:latin typeface="Berlin Sans FB Demi" pitchFamily="34" charset="0"/>
                <a:cs typeface="Arial" pitchFamily="34" charset="0"/>
              </a:defRPr>
            </a:lvl2pPr>
            <a:lvl3pPr marL="1143000" indent="-228600" eaLnBrk="0" hangingPunct="0">
              <a:defRPr>
                <a:solidFill>
                  <a:schemeClr val="tx1"/>
                </a:solidFill>
                <a:latin typeface="Berlin Sans FB Demi" pitchFamily="34" charset="0"/>
                <a:cs typeface="Arial" pitchFamily="34" charset="0"/>
              </a:defRPr>
            </a:lvl3pPr>
            <a:lvl4pPr marL="1600200" indent="-228600" eaLnBrk="0" hangingPunct="0">
              <a:defRPr>
                <a:solidFill>
                  <a:schemeClr val="tx1"/>
                </a:solidFill>
                <a:latin typeface="Berlin Sans FB Demi" pitchFamily="34" charset="0"/>
                <a:cs typeface="Arial" pitchFamily="34" charset="0"/>
              </a:defRPr>
            </a:lvl4pPr>
            <a:lvl5pPr marL="2057400" indent="-228600" eaLnBrk="0" hangingPunct="0">
              <a:defRPr>
                <a:solidFill>
                  <a:schemeClr val="tx1"/>
                </a:solidFill>
                <a:latin typeface="Berlin Sans FB Demi" pitchFamily="34" charset="0"/>
                <a:cs typeface="Arial" pitchFamily="34" charset="0"/>
              </a:defRPr>
            </a:lvl5pPr>
            <a:lvl6pPr marL="2514600" indent="-228600" eaLnBrk="0" fontAlgn="base" hangingPunct="0">
              <a:spcBef>
                <a:spcPct val="0"/>
              </a:spcBef>
              <a:spcAft>
                <a:spcPct val="0"/>
              </a:spcAft>
              <a:defRPr>
                <a:solidFill>
                  <a:schemeClr val="tx1"/>
                </a:solidFill>
                <a:latin typeface="Berlin Sans FB Demi" pitchFamily="34" charset="0"/>
                <a:cs typeface="Arial" pitchFamily="34" charset="0"/>
              </a:defRPr>
            </a:lvl6pPr>
            <a:lvl7pPr marL="2971800" indent="-228600" eaLnBrk="0" fontAlgn="base" hangingPunct="0">
              <a:spcBef>
                <a:spcPct val="0"/>
              </a:spcBef>
              <a:spcAft>
                <a:spcPct val="0"/>
              </a:spcAft>
              <a:defRPr>
                <a:solidFill>
                  <a:schemeClr val="tx1"/>
                </a:solidFill>
                <a:latin typeface="Berlin Sans FB Demi" pitchFamily="34" charset="0"/>
                <a:cs typeface="Arial" pitchFamily="34" charset="0"/>
              </a:defRPr>
            </a:lvl7pPr>
            <a:lvl8pPr marL="3429000" indent="-228600" eaLnBrk="0" fontAlgn="base" hangingPunct="0">
              <a:spcBef>
                <a:spcPct val="0"/>
              </a:spcBef>
              <a:spcAft>
                <a:spcPct val="0"/>
              </a:spcAft>
              <a:defRPr>
                <a:solidFill>
                  <a:schemeClr val="tx1"/>
                </a:solidFill>
                <a:latin typeface="Berlin Sans FB Demi" pitchFamily="34" charset="0"/>
                <a:cs typeface="Arial" pitchFamily="34" charset="0"/>
              </a:defRPr>
            </a:lvl8pPr>
            <a:lvl9pPr marL="3886200" indent="-228600" eaLnBrk="0" fontAlgn="base" hangingPunct="0">
              <a:spcBef>
                <a:spcPct val="0"/>
              </a:spcBef>
              <a:spcAft>
                <a:spcPct val="0"/>
              </a:spcAft>
              <a:defRPr>
                <a:solidFill>
                  <a:schemeClr val="tx1"/>
                </a:solidFill>
                <a:latin typeface="Berlin Sans FB Demi" pitchFamily="34" charset="0"/>
                <a:cs typeface="Arial" pitchFamily="34" charset="0"/>
              </a:defRPr>
            </a:lvl9pPr>
          </a:lstStyle>
          <a:p>
            <a:pPr algn="ctr" eaLnBrk="1" hangingPunct="1"/>
            <a:r>
              <a:rPr lang="sv-SE" altLang="sv-SE" sz="3200" b="1">
                <a:latin typeface="Calibri" pitchFamily="34" charset="0"/>
              </a:rPr>
              <a:t>Ta fram en översiktlig nätplan</a:t>
            </a:r>
          </a:p>
        </p:txBody>
      </p:sp>
      <p:sp>
        <p:nvSpPr>
          <p:cNvPr id="44036" name="TextBox 62"/>
          <p:cNvSpPr txBox="1">
            <a:spLocks noChangeArrowheads="1"/>
          </p:cNvSpPr>
          <p:nvPr/>
        </p:nvSpPr>
        <p:spPr bwMode="auto">
          <a:xfrm>
            <a:off x="1331913" y="1125538"/>
            <a:ext cx="6307137" cy="369887"/>
          </a:xfrm>
          <a:prstGeom prst="rect">
            <a:avLst/>
          </a:prstGeom>
          <a:noFill/>
          <a:ln>
            <a:noFill/>
          </a:ln>
          <a:extLst/>
        </p:spPr>
        <p:txBody>
          <a:bodyPr wrap="none">
            <a:spAutoFit/>
          </a:bodyPr>
          <a:lstStyle>
            <a:lvl1pPr eaLnBrk="0" hangingPunct="0">
              <a:defRPr>
                <a:solidFill>
                  <a:schemeClr val="tx1"/>
                </a:solidFill>
                <a:latin typeface="Berlin Sans FB Demi" pitchFamily="34" charset="0"/>
                <a:cs typeface="Arial" charset="0"/>
              </a:defRPr>
            </a:lvl1pPr>
            <a:lvl2pPr marL="742950" indent="-285750" eaLnBrk="0" hangingPunct="0">
              <a:defRPr>
                <a:solidFill>
                  <a:schemeClr val="tx1"/>
                </a:solidFill>
                <a:latin typeface="Berlin Sans FB Demi" pitchFamily="34" charset="0"/>
                <a:cs typeface="Arial" charset="0"/>
              </a:defRPr>
            </a:lvl2pPr>
            <a:lvl3pPr marL="1143000" indent="-228600" eaLnBrk="0" hangingPunct="0">
              <a:defRPr>
                <a:solidFill>
                  <a:schemeClr val="tx1"/>
                </a:solidFill>
                <a:latin typeface="Berlin Sans FB Demi" pitchFamily="34" charset="0"/>
                <a:cs typeface="Arial" charset="0"/>
              </a:defRPr>
            </a:lvl3pPr>
            <a:lvl4pPr marL="1600200" indent="-228600" eaLnBrk="0" hangingPunct="0">
              <a:defRPr>
                <a:solidFill>
                  <a:schemeClr val="tx1"/>
                </a:solidFill>
                <a:latin typeface="Berlin Sans FB Demi" pitchFamily="34" charset="0"/>
                <a:cs typeface="Arial" charset="0"/>
              </a:defRPr>
            </a:lvl4pPr>
            <a:lvl5pPr marL="2057400" indent="-228600" eaLnBrk="0" hangingPunct="0">
              <a:defRPr>
                <a:solidFill>
                  <a:schemeClr val="tx1"/>
                </a:solidFill>
                <a:latin typeface="Berlin Sans FB Demi" pitchFamily="34" charset="0"/>
                <a:cs typeface="Arial" charset="0"/>
              </a:defRPr>
            </a:lvl5pPr>
            <a:lvl6pPr marL="2514600" indent="-228600" eaLnBrk="0" fontAlgn="base" hangingPunct="0">
              <a:spcBef>
                <a:spcPct val="0"/>
              </a:spcBef>
              <a:spcAft>
                <a:spcPct val="0"/>
              </a:spcAft>
              <a:defRPr>
                <a:solidFill>
                  <a:schemeClr val="tx1"/>
                </a:solidFill>
                <a:latin typeface="Berlin Sans FB Demi" pitchFamily="34" charset="0"/>
                <a:cs typeface="Arial" charset="0"/>
              </a:defRPr>
            </a:lvl6pPr>
            <a:lvl7pPr marL="2971800" indent="-228600" eaLnBrk="0" fontAlgn="base" hangingPunct="0">
              <a:spcBef>
                <a:spcPct val="0"/>
              </a:spcBef>
              <a:spcAft>
                <a:spcPct val="0"/>
              </a:spcAft>
              <a:defRPr>
                <a:solidFill>
                  <a:schemeClr val="tx1"/>
                </a:solidFill>
                <a:latin typeface="Berlin Sans FB Demi" pitchFamily="34" charset="0"/>
                <a:cs typeface="Arial" charset="0"/>
              </a:defRPr>
            </a:lvl7pPr>
            <a:lvl8pPr marL="3429000" indent="-228600" eaLnBrk="0" fontAlgn="base" hangingPunct="0">
              <a:spcBef>
                <a:spcPct val="0"/>
              </a:spcBef>
              <a:spcAft>
                <a:spcPct val="0"/>
              </a:spcAft>
              <a:defRPr>
                <a:solidFill>
                  <a:schemeClr val="tx1"/>
                </a:solidFill>
                <a:latin typeface="Berlin Sans FB Demi" pitchFamily="34" charset="0"/>
                <a:cs typeface="Arial" charset="0"/>
              </a:defRPr>
            </a:lvl8pPr>
            <a:lvl9pPr marL="3886200" indent="-228600" eaLnBrk="0" fontAlgn="base" hangingPunct="0">
              <a:spcBef>
                <a:spcPct val="0"/>
              </a:spcBef>
              <a:spcAft>
                <a:spcPct val="0"/>
              </a:spcAft>
              <a:defRPr>
                <a:solidFill>
                  <a:schemeClr val="tx1"/>
                </a:solidFill>
                <a:latin typeface="Berlin Sans FB Demi" pitchFamily="34" charset="0"/>
                <a:cs typeface="Arial" charset="0"/>
              </a:defRPr>
            </a:lvl9pPr>
          </a:lstStyle>
          <a:p>
            <a:pPr eaLnBrk="1" hangingPunct="1">
              <a:defRPr/>
            </a:pPr>
            <a:r>
              <a:rPr lang="sv-SE" dirty="0" smtClean="0">
                <a:latin typeface="+mn-lt"/>
              </a:rPr>
              <a:t>Markera alla intresserade i en karta och gör en översiktlig nätplan</a:t>
            </a:r>
          </a:p>
        </p:txBody>
      </p:sp>
      <p:pic>
        <p:nvPicPr>
          <p:cNvPr id="55301" name="Picture 31" descr="PK_Gårdsby_medlemstäckning_2009.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76263" y="1517650"/>
            <a:ext cx="7883525" cy="454818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2" name="Rektangel 1"/>
          <p:cNvSpPr/>
          <p:nvPr/>
        </p:nvSpPr>
        <p:spPr>
          <a:xfrm>
            <a:off x="5035550" y="4449763"/>
            <a:ext cx="3424238" cy="558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sv-SE" dirty="0"/>
              <a:t>Fiberkartan.se</a:t>
            </a:r>
          </a:p>
          <a:p>
            <a:pPr algn="ctr">
              <a:defRPr/>
            </a:pPr>
            <a:r>
              <a:rPr lang="sv-SE" dirty="0"/>
              <a:t>Region/kommunkod</a:t>
            </a:r>
          </a:p>
        </p:txBody>
      </p:sp>
      <p:sp>
        <p:nvSpPr>
          <p:cNvPr id="3" name="Platshållare för sidfot 2"/>
          <p:cNvSpPr>
            <a:spLocks noGrp="1"/>
          </p:cNvSpPr>
          <p:nvPr>
            <p:ph type="ftr" sz="quarter" idx="11"/>
          </p:nvPr>
        </p:nvSpPr>
        <p:spPr/>
        <p:txBody>
          <a:bodyPr/>
          <a:lstStyle/>
          <a:p>
            <a:r>
              <a:rPr lang="sv-SE" smtClean="0"/>
              <a:t>Exempelbilder för byanätsarbete</a:t>
            </a:r>
            <a:endParaRPr lang="sv-SE" dirty="0"/>
          </a:p>
        </p:txBody>
      </p:sp>
    </p:spTree>
    <p:extLst>
      <p:ext uri="{BB962C8B-B14F-4D97-AF65-F5344CB8AC3E}">
        <p14:creationId xmlns:p14="http://schemas.microsoft.com/office/powerpoint/2010/main" val="38228271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Rubrik 1"/>
          <p:cNvSpPr txBox="1">
            <a:spLocks/>
          </p:cNvSpPr>
          <p:nvPr/>
        </p:nvSpPr>
        <p:spPr bwMode="auto">
          <a:xfrm>
            <a:off x="1506538" y="146050"/>
            <a:ext cx="6048375"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Berlin Sans FB Demi" pitchFamily="34" charset="0"/>
                <a:cs typeface="Arial" pitchFamily="34" charset="0"/>
              </a:defRPr>
            </a:lvl1pPr>
            <a:lvl2pPr marL="742950" indent="-285750" eaLnBrk="0" hangingPunct="0">
              <a:defRPr>
                <a:solidFill>
                  <a:schemeClr val="tx1"/>
                </a:solidFill>
                <a:latin typeface="Berlin Sans FB Demi" pitchFamily="34" charset="0"/>
                <a:cs typeface="Arial" pitchFamily="34" charset="0"/>
              </a:defRPr>
            </a:lvl2pPr>
            <a:lvl3pPr marL="1143000" indent="-228600" eaLnBrk="0" hangingPunct="0">
              <a:defRPr>
                <a:solidFill>
                  <a:schemeClr val="tx1"/>
                </a:solidFill>
                <a:latin typeface="Berlin Sans FB Demi" pitchFamily="34" charset="0"/>
                <a:cs typeface="Arial" pitchFamily="34" charset="0"/>
              </a:defRPr>
            </a:lvl3pPr>
            <a:lvl4pPr marL="1600200" indent="-228600" eaLnBrk="0" hangingPunct="0">
              <a:defRPr>
                <a:solidFill>
                  <a:schemeClr val="tx1"/>
                </a:solidFill>
                <a:latin typeface="Berlin Sans FB Demi" pitchFamily="34" charset="0"/>
                <a:cs typeface="Arial" pitchFamily="34" charset="0"/>
              </a:defRPr>
            </a:lvl4pPr>
            <a:lvl5pPr marL="2057400" indent="-228600" eaLnBrk="0" hangingPunct="0">
              <a:defRPr>
                <a:solidFill>
                  <a:schemeClr val="tx1"/>
                </a:solidFill>
                <a:latin typeface="Berlin Sans FB Demi" pitchFamily="34" charset="0"/>
                <a:cs typeface="Arial" pitchFamily="34" charset="0"/>
              </a:defRPr>
            </a:lvl5pPr>
            <a:lvl6pPr marL="2514600" indent="-228600" eaLnBrk="0" fontAlgn="base" hangingPunct="0">
              <a:spcBef>
                <a:spcPct val="0"/>
              </a:spcBef>
              <a:spcAft>
                <a:spcPct val="0"/>
              </a:spcAft>
              <a:defRPr>
                <a:solidFill>
                  <a:schemeClr val="tx1"/>
                </a:solidFill>
                <a:latin typeface="Berlin Sans FB Demi" pitchFamily="34" charset="0"/>
                <a:cs typeface="Arial" pitchFamily="34" charset="0"/>
              </a:defRPr>
            </a:lvl6pPr>
            <a:lvl7pPr marL="2971800" indent="-228600" eaLnBrk="0" fontAlgn="base" hangingPunct="0">
              <a:spcBef>
                <a:spcPct val="0"/>
              </a:spcBef>
              <a:spcAft>
                <a:spcPct val="0"/>
              </a:spcAft>
              <a:defRPr>
                <a:solidFill>
                  <a:schemeClr val="tx1"/>
                </a:solidFill>
                <a:latin typeface="Berlin Sans FB Demi" pitchFamily="34" charset="0"/>
                <a:cs typeface="Arial" pitchFamily="34" charset="0"/>
              </a:defRPr>
            </a:lvl7pPr>
            <a:lvl8pPr marL="3429000" indent="-228600" eaLnBrk="0" fontAlgn="base" hangingPunct="0">
              <a:spcBef>
                <a:spcPct val="0"/>
              </a:spcBef>
              <a:spcAft>
                <a:spcPct val="0"/>
              </a:spcAft>
              <a:defRPr>
                <a:solidFill>
                  <a:schemeClr val="tx1"/>
                </a:solidFill>
                <a:latin typeface="Berlin Sans FB Demi" pitchFamily="34" charset="0"/>
                <a:cs typeface="Arial" pitchFamily="34" charset="0"/>
              </a:defRPr>
            </a:lvl8pPr>
            <a:lvl9pPr marL="3886200" indent="-228600" eaLnBrk="0" fontAlgn="base" hangingPunct="0">
              <a:spcBef>
                <a:spcPct val="0"/>
              </a:spcBef>
              <a:spcAft>
                <a:spcPct val="0"/>
              </a:spcAft>
              <a:defRPr>
                <a:solidFill>
                  <a:schemeClr val="tx1"/>
                </a:solidFill>
                <a:latin typeface="Berlin Sans FB Demi" pitchFamily="34" charset="0"/>
                <a:cs typeface="Arial" pitchFamily="34" charset="0"/>
              </a:defRPr>
            </a:lvl9pPr>
          </a:lstStyle>
          <a:p>
            <a:pPr algn="ctr" eaLnBrk="1" hangingPunct="1"/>
            <a:r>
              <a:rPr lang="sv-SE" altLang="sv-SE" sz="3200" b="1">
                <a:latin typeface="Calibri" pitchFamily="34" charset="0"/>
              </a:rPr>
              <a:t>Ta fram en översiktlig nätplan</a:t>
            </a:r>
          </a:p>
        </p:txBody>
      </p:sp>
      <p:sp>
        <p:nvSpPr>
          <p:cNvPr id="44036" name="TextBox 62"/>
          <p:cNvSpPr txBox="1">
            <a:spLocks noChangeArrowheads="1"/>
          </p:cNvSpPr>
          <p:nvPr/>
        </p:nvSpPr>
        <p:spPr bwMode="auto">
          <a:xfrm>
            <a:off x="1331913" y="1125538"/>
            <a:ext cx="6307137" cy="369887"/>
          </a:xfrm>
          <a:prstGeom prst="rect">
            <a:avLst/>
          </a:prstGeom>
          <a:noFill/>
          <a:ln>
            <a:noFill/>
          </a:ln>
          <a:extLst/>
        </p:spPr>
        <p:txBody>
          <a:bodyPr wrap="none">
            <a:spAutoFit/>
          </a:bodyPr>
          <a:lstStyle>
            <a:lvl1pPr eaLnBrk="0" hangingPunct="0">
              <a:defRPr>
                <a:solidFill>
                  <a:schemeClr val="tx1"/>
                </a:solidFill>
                <a:latin typeface="Berlin Sans FB Demi" pitchFamily="34" charset="0"/>
                <a:cs typeface="Arial" charset="0"/>
              </a:defRPr>
            </a:lvl1pPr>
            <a:lvl2pPr marL="742950" indent="-285750" eaLnBrk="0" hangingPunct="0">
              <a:defRPr>
                <a:solidFill>
                  <a:schemeClr val="tx1"/>
                </a:solidFill>
                <a:latin typeface="Berlin Sans FB Demi" pitchFamily="34" charset="0"/>
                <a:cs typeface="Arial" charset="0"/>
              </a:defRPr>
            </a:lvl2pPr>
            <a:lvl3pPr marL="1143000" indent="-228600" eaLnBrk="0" hangingPunct="0">
              <a:defRPr>
                <a:solidFill>
                  <a:schemeClr val="tx1"/>
                </a:solidFill>
                <a:latin typeface="Berlin Sans FB Demi" pitchFamily="34" charset="0"/>
                <a:cs typeface="Arial" charset="0"/>
              </a:defRPr>
            </a:lvl3pPr>
            <a:lvl4pPr marL="1600200" indent="-228600" eaLnBrk="0" hangingPunct="0">
              <a:defRPr>
                <a:solidFill>
                  <a:schemeClr val="tx1"/>
                </a:solidFill>
                <a:latin typeface="Berlin Sans FB Demi" pitchFamily="34" charset="0"/>
                <a:cs typeface="Arial" charset="0"/>
              </a:defRPr>
            </a:lvl4pPr>
            <a:lvl5pPr marL="2057400" indent="-228600" eaLnBrk="0" hangingPunct="0">
              <a:defRPr>
                <a:solidFill>
                  <a:schemeClr val="tx1"/>
                </a:solidFill>
                <a:latin typeface="Berlin Sans FB Demi" pitchFamily="34" charset="0"/>
                <a:cs typeface="Arial" charset="0"/>
              </a:defRPr>
            </a:lvl5pPr>
            <a:lvl6pPr marL="2514600" indent="-228600" eaLnBrk="0" fontAlgn="base" hangingPunct="0">
              <a:spcBef>
                <a:spcPct val="0"/>
              </a:spcBef>
              <a:spcAft>
                <a:spcPct val="0"/>
              </a:spcAft>
              <a:defRPr>
                <a:solidFill>
                  <a:schemeClr val="tx1"/>
                </a:solidFill>
                <a:latin typeface="Berlin Sans FB Demi" pitchFamily="34" charset="0"/>
                <a:cs typeface="Arial" charset="0"/>
              </a:defRPr>
            </a:lvl6pPr>
            <a:lvl7pPr marL="2971800" indent="-228600" eaLnBrk="0" fontAlgn="base" hangingPunct="0">
              <a:spcBef>
                <a:spcPct val="0"/>
              </a:spcBef>
              <a:spcAft>
                <a:spcPct val="0"/>
              </a:spcAft>
              <a:defRPr>
                <a:solidFill>
                  <a:schemeClr val="tx1"/>
                </a:solidFill>
                <a:latin typeface="Berlin Sans FB Demi" pitchFamily="34" charset="0"/>
                <a:cs typeface="Arial" charset="0"/>
              </a:defRPr>
            </a:lvl7pPr>
            <a:lvl8pPr marL="3429000" indent="-228600" eaLnBrk="0" fontAlgn="base" hangingPunct="0">
              <a:spcBef>
                <a:spcPct val="0"/>
              </a:spcBef>
              <a:spcAft>
                <a:spcPct val="0"/>
              </a:spcAft>
              <a:defRPr>
                <a:solidFill>
                  <a:schemeClr val="tx1"/>
                </a:solidFill>
                <a:latin typeface="Berlin Sans FB Demi" pitchFamily="34" charset="0"/>
                <a:cs typeface="Arial" charset="0"/>
              </a:defRPr>
            </a:lvl8pPr>
            <a:lvl9pPr marL="3886200" indent="-228600" eaLnBrk="0" fontAlgn="base" hangingPunct="0">
              <a:spcBef>
                <a:spcPct val="0"/>
              </a:spcBef>
              <a:spcAft>
                <a:spcPct val="0"/>
              </a:spcAft>
              <a:defRPr>
                <a:solidFill>
                  <a:schemeClr val="tx1"/>
                </a:solidFill>
                <a:latin typeface="Berlin Sans FB Demi" pitchFamily="34" charset="0"/>
                <a:cs typeface="Arial" charset="0"/>
              </a:defRPr>
            </a:lvl9pPr>
          </a:lstStyle>
          <a:p>
            <a:pPr eaLnBrk="1" hangingPunct="1">
              <a:defRPr/>
            </a:pPr>
            <a:r>
              <a:rPr lang="sv-SE" dirty="0" smtClean="0">
                <a:latin typeface="+mn-lt"/>
              </a:rPr>
              <a:t>Markera alla intresserade i en karta och gör en översiktlig nätplan</a:t>
            </a:r>
          </a:p>
        </p:txBody>
      </p:sp>
      <p:grpSp>
        <p:nvGrpSpPr>
          <p:cNvPr id="56325" name="Grupp 121"/>
          <p:cNvGrpSpPr>
            <a:grpSpLocks/>
          </p:cNvGrpSpPr>
          <p:nvPr/>
        </p:nvGrpSpPr>
        <p:grpSpPr bwMode="auto">
          <a:xfrm>
            <a:off x="477838" y="1495425"/>
            <a:ext cx="7883525" cy="4578350"/>
            <a:chOff x="477146" y="1495425"/>
            <a:chExt cx="7883525" cy="4579086"/>
          </a:xfrm>
        </p:grpSpPr>
        <p:pic>
          <p:nvPicPr>
            <p:cNvPr id="56327" name="Picture 31" descr="PK_Gårdsby_medlemstäckning_2009.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77146" y="1495425"/>
              <a:ext cx="7883525" cy="454818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2" name="Rektangel 1"/>
            <p:cNvSpPr/>
            <p:nvPr/>
          </p:nvSpPr>
          <p:spPr>
            <a:xfrm>
              <a:off x="2513908" y="3265773"/>
              <a:ext cx="2016125" cy="281032"/>
            </a:xfrm>
            <a:prstGeom prst="rect">
              <a:avLst/>
            </a:prstGeom>
            <a:solidFill>
              <a:srgbClr val="97EDA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dirty="0">
                <a:solidFill>
                  <a:schemeClr val="tx1"/>
                </a:solidFill>
              </a:endParaRPr>
            </a:p>
          </p:txBody>
        </p:sp>
        <p:sp>
          <p:nvSpPr>
            <p:cNvPr id="3" name="Ellips 2"/>
            <p:cNvSpPr/>
            <p:nvPr/>
          </p:nvSpPr>
          <p:spPr>
            <a:xfrm>
              <a:off x="3837883" y="3127637"/>
              <a:ext cx="446088" cy="241339"/>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cxnSp>
          <p:nvCxnSpPr>
            <p:cNvPr id="6" name="Kurva 5"/>
            <p:cNvCxnSpPr/>
            <p:nvPr/>
          </p:nvCxnSpPr>
          <p:spPr>
            <a:xfrm rot="16200000" flipV="1">
              <a:off x="4594301" y="3315798"/>
              <a:ext cx="317551" cy="144462"/>
            </a:xfrm>
            <a:prstGeom prst="curvedConnector3">
              <a:avLst/>
            </a:prstGeom>
            <a:ln w="19050">
              <a:solidFill>
                <a:srgbClr val="F4F412"/>
              </a:solidFill>
            </a:ln>
          </p:spPr>
          <p:style>
            <a:lnRef idx="1">
              <a:schemeClr val="accent1"/>
            </a:lnRef>
            <a:fillRef idx="0">
              <a:schemeClr val="accent1"/>
            </a:fillRef>
            <a:effectRef idx="0">
              <a:schemeClr val="accent1"/>
            </a:effectRef>
            <a:fontRef idx="minor">
              <a:schemeClr val="tx1"/>
            </a:fontRef>
          </p:style>
        </p:cxnSp>
        <p:sp>
          <p:nvSpPr>
            <p:cNvPr id="54286" name="Ellips 54285"/>
            <p:cNvSpPr/>
            <p:nvPr/>
          </p:nvSpPr>
          <p:spPr>
            <a:xfrm>
              <a:off x="4530033" y="3229254"/>
              <a:ext cx="150813" cy="271507"/>
            </a:xfrm>
            <a:prstGeom prst="ellipse">
              <a:avLst/>
            </a:prstGeom>
            <a:solidFill>
              <a:srgbClr val="97EDA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54287" name="Ellips 54286"/>
            <p:cNvSpPr/>
            <p:nvPr/>
          </p:nvSpPr>
          <p:spPr>
            <a:xfrm>
              <a:off x="4418908" y="3265773"/>
              <a:ext cx="517525" cy="255628"/>
            </a:xfrm>
            <a:prstGeom prst="ellipse">
              <a:avLst/>
            </a:prstGeom>
            <a:solidFill>
              <a:srgbClr val="97EDA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cxnSp>
          <p:nvCxnSpPr>
            <p:cNvPr id="54290" name="Rak 54289"/>
            <p:cNvCxnSpPr/>
            <p:nvPr/>
          </p:nvCxnSpPr>
          <p:spPr>
            <a:xfrm>
              <a:off x="4536383" y="3172094"/>
              <a:ext cx="227013" cy="349306"/>
            </a:xfrm>
            <a:prstGeom prst="line">
              <a:avLst/>
            </a:prstGeom>
            <a:ln w="28575">
              <a:solidFill>
                <a:srgbClr val="F4F412"/>
              </a:solidFill>
            </a:ln>
          </p:spPr>
          <p:style>
            <a:lnRef idx="1">
              <a:schemeClr val="accent1"/>
            </a:lnRef>
            <a:fillRef idx="0">
              <a:schemeClr val="accent1"/>
            </a:fillRef>
            <a:effectRef idx="0">
              <a:schemeClr val="accent1"/>
            </a:effectRef>
            <a:fontRef idx="minor">
              <a:schemeClr val="tx1"/>
            </a:fontRef>
          </p:style>
        </p:cxnSp>
        <p:cxnSp>
          <p:nvCxnSpPr>
            <p:cNvPr id="54295" name="Rak 54294"/>
            <p:cNvCxnSpPr/>
            <p:nvPr/>
          </p:nvCxnSpPr>
          <p:spPr>
            <a:xfrm>
              <a:off x="3315596" y="3259422"/>
              <a:ext cx="4762" cy="281032"/>
            </a:xfrm>
            <a:prstGeom prst="line">
              <a:avLst/>
            </a:prstGeom>
            <a:ln w="28575">
              <a:solidFill>
                <a:srgbClr val="F4F412"/>
              </a:solidFill>
            </a:ln>
          </p:spPr>
          <p:style>
            <a:lnRef idx="1">
              <a:schemeClr val="accent1"/>
            </a:lnRef>
            <a:fillRef idx="0">
              <a:schemeClr val="accent1"/>
            </a:fillRef>
            <a:effectRef idx="0">
              <a:schemeClr val="accent1"/>
            </a:effectRef>
            <a:fontRef idx="minor">
              <a:schemeClr val="tx1"/>
            </a:fontRef>
          </p:style>
        </p:cxnSp>
        <p:sp>
          <p:nvSpPr>
            <p:cNvPr id="54285" name="textruta 54284"/>
            <p:cNvSpPr txBox="1"/>
            <p:nvPr/>
          </p:nvSpPr>
          <p:spPr>
            <a:xfrm>
              <a:off x="3069533" y="3183209"/>
              <a:ext cx="1547813" cy="369946"/>
            </a:xfrm>
            <a:prstGeom prst="rect">
              <a:avLst/>
            </a:prstGeom>
            <a:noFill/>
          </p:spPr>
          <p:txBody>
            <a:bodyPr>
              <a:spAutoFit/>
            </a:bodyPr>
            <a:lstStyle/>
            <a:p>
              <a:pPr>
                <a:defRPr/>
              </a:pPr>
              <a:r>
                <a:rPr lang="sv-SE" dirty="0" err="1">
                  <a:latin typeface="+mn-lt"/>
                  <a:cs typeface="Arial" charset="0"/>
                </a:rPr>
                <a:t>xBy</a:t>
              </a:r>
              <a:r>
                <a:rPr lang="sv-SE" dirty="0">
                  <a:latin typeface="+mn-lt"/>
                  <a:cs typeface="Arial" charset="0"/>
                </a:rPr>
                <a:t> fibernät</a:t>
              </a:r>
            </a:p>
          </p:txBody>
        </p:sp>
        <p:sp>
          <p:nvSpPr>
            <p:cNvPr id="54298" name="Moln 54297"/>
            <p:cNvSpPr/>
            <p:nvPr/>
          </p:nvSpPr>
          <p:spPr>
            <a:xfrm>
              <a:off x="4825308" y="3388029"/>
              <a:ext cx="228600" cy="120669"/>
            </a:xfrm>
            <a:prstGeom prst="cloud">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54300" name="Moln 54299"/>
            <p:cNvSpPr/>
            <p:nvPr/>
          </p:nvSpPr>
          <p:spPr>
            <a:xfrm>
              <a:off x="4118871" y="5683923"/>
              <a:ext cx="504825" cy="234988"/>
            </a:xfrm>
            <a:prstGeom prst="cloud">
              <a:avLst/>
            </a:prstGeom>
            <a:solidFill>
              <a:srgbClr val="9AEA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cxnSp>
          <p:nvCxnSpPr>
            <p:cNvPr id="54302" name="Rak 54301"/>
            <p:cNvCxnSpPr/>
            <p:nvPr/>
          </p:nvCxnSpPr>
          <p:spPr>
            <a:xfrm flipV="1">
              <a:off x="4299846" y="5660107"/>
              <a:ext cx="147637" cy="284208"/>
            </a:xfrm>
            <a:prstGeom prst="line">
              <a:avLst/>
            </a:prstGeom>
            <a:ln w="6350">
              <a:prstDash val="dashDot"/>
            </a:ln>
          </p:spPr>
          <p:style>
            <a:lnRef idx="1">
              <a:schemeClr val="accent1"/>
            </a:lnRef>
            <a:fillRef idx="0">
              <a:schemeClr val="accent1"/>
            </a:fillRef>
            <a:effectRef idx="0">
              <a:schemeClr val="accent1"/>
            </a:effectRef>
            <a:fontRef idx="minor">
              <a:schemeClr val="tx1"/>
            </a:fontRef>
          </p:style>
        </p:cxnSp>
        <p:sp>
          <p:nvSpPr>
            <p:cNvPr id="44033" name="Moln 44032"/>
            <p:cNvSpPr/>
            <p:nvPr/>
          </p:nvSpPr>
          <p:spPr>
            <a:xfrm>
              <a:off x="5882583" y="4905923"/>
              <a:ext cx="461963" cy="301673"/>
            </a:xfrm>
            <a:prstGeom prst="cloud">
              <a:avLst/>
            </a:prstGeom>
            <a:solidFill>
              <a:srgbClr val="9AEA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44034" name="Moln 44033"/>
            <p:cNvSpPr/>
            <p:nvPr/>
          </p:nvSpPr>
          <p:spPr>
            <a:xfrm>
              <a:off x="6455671" y="5128209"/>
              <a:ext cx="630237" cy="420756"/>
            </a:xfrm>
            <a:prstGeom prst="cloud">
              <a:avLst/>
            </a:prstGeom>
            <a:solidFill>
              <a:srgbClr val="9AEA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44035" name="Moln 44034"/>
            <p:cNvSpPr/>
            <p:nvPr/>
          </p:nvSpPr>
          <p:spPr>
            <a:xfrm>
              <a:off x="1186758" y="5733144"/>
              <a:ext cx="487363" cy="290559"/>
            </a:xfrm>
            <a:prstGeom prst="cloud">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44038" name="Moln 44037"/>
            <p:cNvSpPr/>
            <p:nvPr/>
          </p:nvSpPr>
          <p:spPr>
            <a:xfrm>
              <a:off x="1716983" y="4929740"/>
              <a:ext cx="284163" cy="195293"/>
            </a:xfrm>
            <a:prstGeom prst="cloud">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44040" name="Moln 44039"/>
            <p:cNvSpPr/>
            <p:nvPr/>
          </p:nvSpPr>
          <p:spPr>
            <a:xfrm>
              <a:off x="2144021" y="4801131"/>
              <a:ext cx="642937" cy="220698"/>
            </a:xfrm>
            <a:prstGeom prst="cloud">
              <a:avLst/>
            </a:prstGeom>
            <a:solidFill>
              <a:srgbClr val="99F5B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44041" name="Moln 44040"/>
            <p:cNvSpPr/>
            <p:nvPr/>
          </p:nvSpPr>
          <p:spPr>
            <a:xfrm>
              <a:off x="3629921" y="4955144"/>
              <a:ext cx="307975" cy="200057"/>
            </a:xfrm>
            <a:prstGeom prst="cloud">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44042" name="Moln 44041"/>
            <p:cNvSpPr/>
            <p:nvPr/>
          </p:nvSpPr>
          <p:spPr>
            <a:xfrm>
              <a:off x="7043046" y="5733144"/>
              <a:ext cx="584200" cy="211171"/>
            </a:xfrm>
            <a:prstGeom prst="cloud">
              <a:avLst/>
            </a:prstGeom>
            <a:solidFill>
              <a:srgbClr val="A2ECB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cxnSp>
          <p:nvCxnSpPr>
            <p:cNvPr id="44044" name="Rak 44043"/>
            <p:cNvCxnSpPr/>
            <p:nvPr/>
          </p:nvCxnSpPr>
          <p:spPr>
            <a:xfrm flipH="1">
              <a:off x="7203383" y="5664870"/>
              <a:ext cx="66675" cy="260392"/>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44051" name="Moln 44050"/>
            <p:cNvSpPr/>
            <p:nvPr/>
          </p:nvSpPr>
          <p:spPr>
            <a:xfrm>
              <a:off x="5430146" y="3268948"/>
              <a:ext cx="357187" cy="222286"/>
            </a:xfrm>
            <a:prstGeom prst="cloud">
              <a:avLst/>
            </a:prstGeom>
            <a:solidFill>
              <a:srgbClr val="A2ECB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cxnSp>
          <p:nvCxnSpPr>
            <p:cNvPr id="7" name="Rak 6"/>
            <p:cNvCxnSpPr/>
            <p:nvPr/>
          </p:nvCxnSpPr>
          <p:spPr>
            <a:xfrm flipV="1">
              <a:off x="5568258" y="3343572"/>
              <a:ext cx="190500" cy="308025"/>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sp>
          <p:nvSpPr>
            <p:cNvPr id="5" name="Rektangel 4"/>
            <p:cNvSpPr/>
            <p:nvPr/>
          </p:nvSpPr>
          <p:spPr>
            <a:xfrm>
              <a:off x="5682558" y="3265773"/>
              <a:ext cx="209550" cy="142898"/>
            </a:xfrm>
            <a:prstGeom prst="rect">
              <a:avLst/>
            </a:prstGeom>
            <a:solidFill>
              <a:srgbClr val="C0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44053" name="Moln 44052"/>
            <p:cNvSpPr/>
            <p:nvPr/>
          </p:nvSpPr>
          <p:spPr>
            <a:xfrm>
              <a:off x="6968433" y="2743401"/>
              <a:ext cx="574675" cy="196882"/>
            </a:xfrm>
            <a:prstGeom prst="cloud">
              <a:avLst/>
            </a:prstGeom>
            <a:solidFill>
              <a:srgbClr val="A2ECB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cxnSp>
          <p:nvCxnSpPr>
            <p:cNvPr id="44055" name="Rak 44054"/>
            <p:cNvCxnSpPr/>
            <p:nvPr/>
          </p:nvCxnSpPr>
          <p:spPr>
            <a:xfrm>
              <a:off x="7043046" y="2749752"/>
              <a:ext cx="42862" cy="196882"/>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44059" name="Moln 44058"/>
            <p:cNvSpPr/>
            <p:nvPr/>
          </p:nvSpPr>
          <p:spPr>
            <a:xfrm>
              <a:off x="4034733" y="2581450"/>
              <a:ext cx="223838" cy="136547"/>
            </a:xfrm>
            <a:prstGeom prst="cloud">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44063" name="Moln 44062"/>
            <p:cNvSpPr/>
            <p:nvPr/>
          </p:nvSpPr>
          <p:spPr>
            <a:xfrm>
              <a:off x="2224983" y="3183209"/>
              <a:ext cx="561975" cy="425518"/>
            </a:xfrm>
            <a:prstGeom prst="cloud">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54304" name="Ellips 54303"/>
            <p:cNvSpPr/>
            <p:nvPr/>
          </p:nvSpPr>
          <p:spPr>
            <a:xfrm>
              <a:off x="2539308" y="3484883"/>
              <a:ext cx="49213" cy="46044"/>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54305" name="Moln 54304"/>
            <p:cNvSpPr/>
            <p:nvPr/>
          </p:nvSpPr>
          <p:spPr>
            <a:xfrm>
              <a:off x="3947421" y="3553156"/>
              <a:ext cx="481012" cy="147662"/>
            </a:xfrm>
            <a:prstGeom prst="cloud">
              <a:avLst/>
            </a:prstGeom>
            <a:solidFill>
              <a:srgbClr val="97EDA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54306" name="Moln 54305"/>
            <p:cNvSpPr/>
            <p:nvPr/>
          </p:nvSpPr>
          <p:spPr>
            <a:xfrm>
              <a:off x="599383" y="5856989"/>
              <a:ext cx="438150" cy="217522"/>
            </a:xfrm>
            <a:prstGeom prst="cloud">
              <a:avLst/>
            </a:prstGeom>
            <a:solidFill>
              <a:srgbClr val="97EDA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54307" name="Moln 54306"/>
            <p:cNvSpPr/>
            <p:nvPr/>
          </p:nvSpPr>
          <p:spPr>
            <a:xfrm>
              <a:off x="2885383" y="3858005"/>
              <a:ext cx="392113" cy="123845"/>
            </a:xfrm>
            <a:prstGeom prst="cloud">
              <a:avLst/>
            </a:prstGeom>
            <a:solidFill>
              <a:srgbClr val="97EDA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54308" name="Moln 54307"/>
            <p:cNvSpPr/>
            <p:nvPr/>
          </p:nvSpPr>
          <p:spPr>
            <a:xfrm>
              <a:off x="4485583" y="4743972"/>
              <a:ext cx="568325" cy="185768"/>
            </a:xfrm>
            <a:prstGeom prst="cloud">
              <a:avLst/>
            </a:prstGeom>
            <a:solidFill>
              <a:srgbClr val="97EDA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54309" name="Moln 54308"/>
            <p:cNvSpPr/>
            <p:nvPr/>
          </p:nvSpPr>
          <p:spPr>
            <a:xfrm>
              <a:off x="4680846" y="4855115"/>
              <a:ext cx="255587" cy="109556"/>
            </a:xfrm>
            <a:prstGeom prst="cloud">
              <a:avLst/>
            </a:prstGeom>
            <a:solidFill>
              <a:srgbClr val="97EDA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102" name="Ellips 101"/>
            <p:cNvSpPr/>
            <p:nvPr/>
          </p:nvSpPr>
          <p:spPr>
            <a:xfrm>
              <a:off x="3806133" y="5056760"/>
              <a:ext cx="49213" cy="44457"/>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103" name="Ellips 102"/>
            <p:cNvSpPr/>
            <p:nvPr/>
          </p:nvSpPr>
          <p:spPr>
            <a:xfrm>
              <a:off x="4939608" y="4799544"/>
              <a:ext cx="49213" cy="44457"/>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54310" name="Moln 54309"/>
            <p:cNvSpPr/>
            <p:nvPr/>
          </p:nvSpPr>
          <p:spPr>
            <a:xfrm>
              <a:off x="7155758" y="5009128"/>
              <a:ext cx="423863" cy="198469"/>
            </a:xfrm>
            <a:prstGeom prst="cloud">
              <a:avLst/>
            </a:prstGeom>
            <a:solidFill>
              <a:srgbClr val="97EDA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105" name="Ellips 104"/>
            <p:cNvSpPr/>
            <p:nvPr/>
          </p:nvSpPr>
          <p:spPr>
            <a:xfrm>
              <a:off x="7330383" y="5028181"/>
              <a:ext cx="49213" cy="44457"/>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cxnSp>
          <p:nvCxnSpPr>
            <p:cNvPr id="54312" name="Rak 54311"/>
            <p:cNvCxnSpPr/>
            <p:nvPr/>
          </p:nvCxnSpPr>
          <p:spPr>
            <a:xfrm flipV="1">
              <a:off x="7314508" y="4964671"/>
              <a:ext cx="15875" cy="373122"/>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54317" name="Moln 54316"/>
            <p:cNvSpPr/>
            <p:nvPr/>
          </p:nvSpPr>
          <p:spPr>
            <a:xfrm>
              <a:off x="7466908" y="4743972"/>
              <a:ext cx="457200" cy="160364"/>
            </a:xfrm>
            <a:prstGeom prst="cloud">
              <a:avLst/>
            </a:prstGeom>
            <a:solidFill>
              <a:srgbClr val="97EDA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54318" name="Moln 54317"/>
            <p:cNvSpPr/>
            <p:nvPr/>
          </p:nvSpPr>
          <p:spPr>
            <a:xfrm>
              <a:off x="7579621" y="3408671"/>
              <a:ext cx="344487" cy="138134"/>
            </a:xfrm>
            <a:prstGeom prst="cloud">
              <a:avLst/>
            </a:prstGeom>
            <a:solidFill>
              <a:srgbClr val="97EDA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54319" name="Moln 54318"/>
            <p:cNvSpPr/>
            <p:nvPr/>
          </p:nvSpPr>
          <p:spPr>
            <a:xfrm>
              <a:off x="8114608" y="2762454"/>
              <a:ext cx="246063" cy="177829"/>
            </a:xfrm>
            <a:prstGeom prst="cloud">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54320" name="Moln 54319"/>
            <p:cNvSpPr/>
            <p:nvPr/>
          </p:nvSpPr>
          <p:spPr>
            <a:xfrm rot="1298823">
              <a:off x="7077971" y="2964099"/>
              <a:ext cx="293687" cy="225461"/>
            </a:xfrm>
            <a:prstGeom prst="cloud">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cxnSp>
          <p:nvCxnSpPr>
            <p:cNvPr id="54322" name="Rak 54321"/>
            <p:cNvCxnSpPr/>
            <p:nvPr/>
          </p:nvCxnSpPr>
          <p:spPr>
            <a:xfrm flipV="1">
              <a:off x="7155758" y="2918054"/>
              <a:ext cx="387350" cy="311200"/>
            </a:xfrm>
            <a:prstGeom prst="line">
              <a:avLst/>
            </a:prstGeom>
            <a:ln w="19050">
              <a:solidFill>
                <a:srgbClr val="F4F412"/>
              </a:solidFill>
            </a:ln>
          </p:spPr>
          <p:style>
            <a:lnRef idx="1">
              <a:schemeClr val="accent1"/>
            </a:lnRef>
            <a:fillRef idx="0">
              <a:schemeClr val="accent1"/>
            </a:fillRef>
            <a:effectRef idx="0">
              <a:schemeClr val="accent1"/>
            </a:effectRef>
            <a:fontRef idx="minor">
              <a:schemeClr val="tx1"/>
            </a:fontRef>
          </p:style>
        </p:cxnSp>
        <p:sp>
          <p:nvSpPr>
            <p:cNvPr id="54324" name="Moln 54323"/>
            <p:cNvSpPr/>
            <p:nvPr/>
          </p:nvSpPr>
          <p:spPr>
            <a:xfrm>
              <a:off x="3060008" y="4477229"/>
              <a:ext cx="265113" cy="219110"/>
            </a:xfrm>
            <a:prstGeom prst="cloud">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54325" name="Moln 54324"/>
            <p:cNvSpPr/>
            <p:nvPr/>
          </p:nvSpPr>
          <p:spPr>
            <a:xfrm>
              <a:off x="3363221" y="4496282"/>
              <a:ext cx="74612" cy="109556"/>
            </a:xfrm>
            <a:prstGeom prst="cloud">
              <a:avLst/>
            </a:prstGeom>
            <a:solidFill>
              <a:srgbClr val="9AEA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54330" name="Moln 54329"/>
            <p:cNvSpPr/>
            <p:nvPr/>
          </p:nvSpPr>
          <p:spPr>
            <a:xfrm>
              <a:off x="1274071" y="4162854"/>
              <a:ext cx="385762" cy="209584"/>
            </a:xfrm>
            <a:prstGeom prst="cloud">
              <a:avLst/>
            </a:prstGeom>
            <a:solidFill>
              <a:srgbClr val="9AEA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54331" name="Moln 54330"/>
            <p:cNvSpPr/>
            <p:nvPr/>
          </p:nvSpPr>
          <p:spPr>
            <a:xfrm>
              <a:off x="1543946" y="4181907"/>
              <a:ext cx="354012" cy="190531"/>
            </a:xfrm>
            <a:prstGeom prst="cloud">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54332" name="Ellips 54331"/>
            <p:cNvSpPr/>
            <p:nvPr/>
          </p:nvSpPr>
          <p:spPr>
            <a:xfrm>
              <a:off x="3937896" y="4239066"/>
              <a:ext cx="63500" cy="7303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128" name="Ellips 127"/>
            <p:cNvSpPr/>
            <p:nvPr/>
          </p:nvSpPr>
          <p:spPr>
            <a:xfrm>
              <a:off x="1689996" y="4296225"/>
              <a:ext cx="63500" cy="7303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129" name="Ellips 128"/>
            <p:cNvSpPr/>
            <p:nvPr/>
          </p:nvSpPr>
          <p:spPr>
            <a:xfrm>
              <a:off x="1747146" y="4143801"/>
              <a:ext cx="63500" cy="7303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54333" name="Moln 54332"/>
            <p:cNvSpPr/>
            <p:nvPr/>
          </p:nvSpPr>
          <p:spPr>
            <a:xfrm>
              <a:off x="1167708" y="3634132"/>
              <a:ext cx="503238" cy="176240"/>
            </a:xfrm>
            <a:prstGeom prst="cloud">
              <a:avLst/>
            </a:prstGeom>
            <a:solidFill>
              <a:srgbClr val="9FEB9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cxnSp>
          <p:nvCxnSpPr>
            <p:cNvPr id="54335" name="Rak 54334"/>
            <p:cNvCxnSpPr/>
            <p:nvPr/>
          </p:nvCxnSpPr>
          <p:spPr>
            <a:xfrm>
              <a:off x="1167708" y="3546805"/>
              <a:ext cx="268288" cy="263567"/>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136" name="Ellips 135"/>
            <p:cNvSpPr/>
            <p:nvPr/>
          </p:nvSpPr>
          <p:spPr>
            <a:xfrm flipH="1">
              <a:off x="1294708" y="3627781"/>
              <a:ext cx="46038" cy="53984"/>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138" name="Ellips 137"/>
            <p:cNvSpPr/>
            <p:nvPr/>
          </p:nvSpPr>
          <p:spPr>
            <a:xfrm>
              <a:off x="1623321" y="4213662"/>
              <a:ext cx="61912" cy="746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100" name="Moln 99"/>
            <p:cNvSpPr/>
            <p:nvPr/>
          </p:nvSpPr>
          <p:spPr>
            <a:xfrm>
              <a:off x="7101783" y="2681479"/>
              <a:ext cx="339725" cy="141310"/>
            </a:xfrm>
            <a:prstGeom prst="cloud">
              <a:avLst/>
            </a:prstGeom>
            <a:solidFill>
              <a:srgbClr val="9FEB9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101" name="Moln 100"/>
            <p:cNvSpPr/>
            <p:nvPr/>
          </p:nvSpPr>
          <p:spPr>
            <a:xfrm>
              <a:off x="1435996" y="3095882"/>
              <a:ext cx="387350" cy="173066"/>
            </a:xfrm>
            <a:prstGeom prst="cloud">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dirty="0"/>
            </a:p>
          </p:txBody>
        </p:sp>
        <p:sp>
          <p:nvSpPr>
            <p:cNvPr id="141" name="Ellips 140"/>
            <p:cNvSpPr/>
            <p:nvPr/>
          </p:nvSpPr>
          <p:spPr>
            <a:xfrm>
              <a:off x="1793183" y="3157805"/>
              <a:ext cx="61913" cy="7303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142" name="Ellips 141"/>
            <p:cNvSpPr/>
            <p:nvPr/>
          </p:nvSpPr>
          <p:spPr>
            <a:xfrm>
              <a:off x="1631258" y="3032372"/>
              <a:ext cx="61913" cy="7303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104" name="Moln 103"/>
            <p:cNvSpPr/>
            <p:nvPr/>
          </p:nvSpPr>
          <p:spPr>
            <a:xfrm>
              <a:off x="774008" y="2249609"/>
              <a:ext cx="522288" cy="117494"/>
            </a:xfrm>
            <a:prstGeom prst="cloud">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106" name="Moln 105"/>
            <p:cNvSpPr/>
            <p:nvPr/>
          </p:nvSpPr>
          <p:spPr>
            <a:xfrm rot="19612646">
              <a:off x="1208983" y="1954287"/>
              <a:ext cx="303213" cy="242926"/>
            </a:xfrm>
            <a:prstGeom prst="cloud">
              <a:avLst/>
            </a:prstGeom>
            <a:solidFill>
              <a:srgbClr val="A2D4E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107" name="Moln 106"/>
            <p:cNvSpPr/>
            <p:nvPr/>
          </p:nvSpPr>
          <p:spPr>
            <a:xfrm rot="947548">
              <a:off x="699396" y="2981564"/>
              <a:ext cx="468312" cy="112731"/>
            </a:xfrm>
            <a:prstGeom prst="cloud">
              <a:avLst/>
            </a:prstGeom>
            <a:solidFill>
              <a:srgbClr val="A2D4E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108" name="Moln 107"/>
            <p:cNvSpPr/>
            <p:nvPr/>
          </p:nvSpPr>
          <p:spPr>
            <a:xfrm rot="827460">
              <a:off x="1501083" y="2717997"/>
              <a:ext cx="495300" cy="203233"/>
            </a:xfrm>
            <a:prstGeom prst="cloud">
              <a:avLst/>
            </a:prstGeom>
            <a:solidFill>
              <a:srgbClr val="97EDA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147" name="Ellips 146"/>
            <p:cNvSpPr/>
            <p:nvPr/>
          </p:nvSpPr>
          <p:spPr>
            <a:xfrm>
              <a:off x="1737621" y="2711645"/>
              <a:ext cx="63500" cy="7303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109" name="Moln 108"/>
            <p:cNvSpPr/>
            <p:nvPr/>
          </p:nvSpPr>
          <p:spPr>
            <a:xfrm rot="1729672">
              <a:off x="4217296" y="2578274"/>
              <a:ext cx="373062" cy="123845"/>
            </a:xfrm>
            <a:prstGeom prst="cloud">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149" name="Ellips 148"/>
            <p:cNvSpPr/>
            <p:nvPr/>
          </p:nvSpPr>
          <p:spPr>
            <a:xfrm>
              <a:off x="4269683" y="2567160"/>
              <a:ext cx="61913" cy="7303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110" name="Moln 109"/>
            <p:cNvSpPr/>
            <p:nvPr/>
          </p:nvSpPr>
          <p:spPr>
            <a:xfrm>
              <a:off x="1350271" y="1495425"/>
              <a:ext cx="1017587" cy="438220"/>
            </a:xfrm>
            <a:prstGeom prst="cloud">
              <a:avLst/>
            </a:prstGeom>
            <a:solidFill>
              <a:srgbClr val="9AEA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dirty="0"/>
            </a:p>
          </p:txBody>
        </p:sp>
        <p:sp>
          <p:nvSpPr>
            <p:cNvPr id="111" name="Moln 110"/>
            <p:cNvSpPr/>
            <p:nvPr/>
          </p:nvSpPr>
          <p:spPr>
            <a:xfrm rot="762853">
              <a:off x="2096396" y="2851368"/>
              <a:ext cx="541337" cy="155600"/>
            </a:xfrm>
            <a:prstGeom prst="cloud">
              <a:avLst/>
            </a:prstGeom>
            <a:solidFill>
              <a:srgbClr val="9AEA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112" name="Moln 111"/>
            <p:cNvSpPr/>
            <p:nvPr/>
          </p:nvSpPr>
          <p:spPr>
            <a:xfrm rot="18966324">
              <a:off x="2467871" y="2309944"/>
              <a:ext cx="755650" cy="511257"/>
            </a:xfrm>
            <a:prstGeom prst="cloud">
              <a:avLst/>
            </a:prstGeom>
            <a:solidFill>
              <a:srgbClr val="9AEA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113" name="Moln 112"/>
            <p:cNvSpPr/>
            <p:nvPr/>
          </p:nvSpPr>
          <p:spPr>
            <a:xfrm>
              <a:off x="3172721" y="2495711"/>
              <a:ext cx="46037" cy="144486"/>
            </a:xfrm>
            <a:prstGeom prst="cloud">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114" name="Moln 113"/>
            <p:cNvSpPr/>
            <p:nvPr/>
          </p:nvSpPr>
          <p:spPr>
            <a:xfrm rot="1730142">
              <a:off x="5328546" y="2814850"/>
              <a:ext cx="350837" cy="306436"/>
            </a:xfrm>
            <a:prstGeom prst="cloud">
              <a:avLst/>
            </a:prstGeom>
            <a:solidFill>
              <a:srgbClr val="D9EDF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115" name="Moln 114"/>
            <p:cNvSpPr/>
            <p:nvPr/>
          </p:nvSpPr>
          <p:spPr>
            <a:xfrm>
              <a:off x="4996758" y="2987915"/>
              <a:ext cx="222250" cy="127020"/>
            </a:xfrm>
            <a:prstGeom prst="cloud">
              <a:avLst/>
            </a:prstGeom>
            <a:solidFill>
              <a:srgbClr val="A2ECB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116" name="Moln 115"/>
            <p:cNvSpPr/>
            <p:nvPr/>
          </p:nvSpPr>
          <p:spPr>
            <a:xfrm rot="20343543">
              <a:off x="6344546" y="2775156"/>
              <a:ext cx="322262" cy="123845"/>
            </a:xfrm>
            <a:prstGeom prst="cloud">
              <a:avLst/>
            </a:prstGeom>
            <a:solidFill>
              <a:srgbClr val="A2ECB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117" name="Moln 116"/>
            <p:cNvSpPr/>
            <p:nvPr/>
          </p:nvSpPr>
          <p:spPr>
            <a:xfrm rot="424798" flipV="1">
              <a:off x="4745933" y="3743686"/>
              <a:ext cx="457200" cy="114318"/>
            </a:xfrm>
            <a:prstGeom prst="cloud">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158" name="Ellips 157"/>
            <p:cNvSpPr/>
            <p:nvPr/>
          </p:nvSpPr>
          <p:spPr>
            <a:xfrm>
              <a:off x="4834833" y="3751626"/>
              <a:ext cx="49213" cy="46044"/>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118" name="Moln 117"/>
            <p:cNvSpPr/>
            <p:nvPr/>
          </p:nvSpPr>
          <p:spPr>
            <a:xfrm>
              <a:off x="2144021" y="4477229"/>
              <a:ext cx="779462" cy="266743"/>
            </a:xfrm>
            <a:prstGeom prst="cloud">
              <a:avLst/>
            </a:prstGeom>
            <a:solidFill>
              <a:srgbClr val="9AEA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119" name="Moln 118"/>
            <p:cNvSpPr/>
            <p:nvPr/>
          </p:nvSpPr>
          <p:spPr>
            <a:xfrm>
              <a:off x="1391546" y="5577544"/>
              <a:ext cx="123825" cy="134959"/>
            </a:xfrm>
            <a:prstGeom prst="cloud">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120" name="Moln 119"/>
            <p:cNvSpPr/>
            <p:nvPr/>
          </p:nvSpPr>
          <p:spPr>
            <a:xfrm rot="1572551">
              <a:off x="7514533" y="3799258"/>
              <a:ext cx="758825" cy="706551"/>
            </a:xfrm>
            <a:prstGeom prst="cloud">
              <a:avLst/>
            </a:prstGeom>
            <a:solidFill>
              <a:srgbClr val="97EDA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162" name="Ellips 161"/>
            <p:cNvSpPr/>
            <p:nvPr/>
          </p:nvSpPr>
          <p:spPr>
            <a:xfrm>
              <a:off x="4118871" y="5526736"/>
              <a:ext cx="49212" cy="46044"/>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121" name="textruta 120"/>
            <p:cNvSpPr txBox="1"/>
            <p:nvPr/>
          </p:nvSpPr>
          <p:spPr>
            <a:xfrm>
              <a:off x="4258571" y="5447348"/>
              <a:ext cx="730250" cy="230224"/>
            </a:xfrm>
            <a:prstGeom prst="rect">
              <a:avLst/>
            </a:prstGeom>
            <a:noFill/>
          </p:spPr>
          <p:txBody>
            <a:bodyPr>
              <a:spAutoFit/>
            </a:bodyPr>
            <a:lstStyle/>
            <a:p>
              <a:pPr>
                <a:defRPr/>
              </a:pPr>
              <a:r>
                <a:rPr lang="sv-SE" sz="900" dirty="0">
                  <a:latin typeface="+mn-lt"/>
                  <a:cs typeface="Arial" charset="0"/>
                </a:rPr>
                <a:t>Ej medlem</a:t>
              </a:r>
            </a:p>
          </p:txBody>
        </p:sp>
        <p:sp>
          <p:nvSpPr>
            <p:cNvPr id="164" name="textruta 163"/>
            <p:cNvSpPr txBox="1"/>
            <p:nvPr/>
          </p:nvSpPr>
          <p:spPr>
            <a:xfrm>
              <a:off x="4261746" y="5633115"/>
              <a:ext cx="731837" cy="231812"/>
            </a:xfrm>
            <a:prstGeom prst="rect">
              <a:avLst/>
            </a:prstGeom>
            <a:noFill/>
          </p:spPr>
          <p:txBody>
            <a:bodyPr>
              <a:spAutoFit/>
            </a:bodyPr>
            <a:lstStyle/>
            <a:p>
              <a:pPr>
                <a:defRPr/>
              </a:pPr>
              <a:r>
                <a:rPr lang="sv-SE" sz="900" dirty="0">
                  <a:latin typeface="+mn-lt"/>
                  <a:cs typeface="Arial" charset="0"/>
                </a:rPr>
                <a:t>Medlem</a:t>
              </a:r>
            </a:p>
          </p:txBody>
        </p:sp>
        <p:sp>
          <p:nvSpPr>
            <p:cNvPr id="165" name="Ellips 164"/>
            <p:cNvSpPr/>
            <p:nvPr/>
          </p:nvSpPr>
          <p:spPr>
            <a:xfrm>
              <a:off x="4114108" y="5717267"/>
              <a:ext cx="61913" cy="7303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grpSp>
      <p:sp>
        <p:nvSpPr>
          <p:cNvPr id="124" name="Rektangel 123"/>
          <p:cNvSpPr/>
          <p:nvPr/>
        </p:nvSpPr>
        <p:spPr>
          <a:xfrm>
            <a:off x="7893050" y="1495425"/>
            <a:ext cx="468313" cy="581025"/>
          </a:xfrm>
          <a:prstGeom prst="rect">
            <a:avLst/>
          </a:prstGeom>
          <a:solidFill>
            <a:srgbClr val="97EDA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4" name="Platshållare för sidfot 3"/>
          <p:cNvSpPr>
            <a:spLocks noGrp="1"/>
          </p:cNvSpPr>
          <p:nvPr>
            <p:ph type="ftr" sz="quarter" idx="11"/>
          </p:nvPr>
        </p:nvSpPr>
        <p:spPr/>
        <p:txBody>
          <a:bodyPr/>
          <a:lstStyle/>
          <a:p>
            <a:r>
              <a:rPr lang="sv-SE" smtClean="0"/>
              <a:t>Exempelbilder för byanätsarbete</a:t>
            </a:r>
            <a:endParaRPr lang="sv-SE" dirty="0"/>
          </a:p>
        </p:txBody>
      </p:sp>
    </p:spTree>
    <p:extLst>
      <p:ext uri="{BB962C8B-B14F-4D97-AF65-F5344CB8AC3E}">
        <p14:creationId xmlns:p14="http://schemas.microsoft.com/office/powerpoint/2010/main" val="1917123748"/>
      </p:ext>
    </p:extLst>
  </p:cSld>
  <p:clrMapOvr>
    <a:masterClrMapping/>
  </p:clrMapOvr>
  <p:timing>
    <p:tnLst>
      <p:par>
        <p:cTn id="1" dur="indefinite" restart="never" nodeType="tmRoot"/>
      </p:par>
    </p:tnLst>
  </p:timing>
</p:sld>
</file>

<file path=ppt/theme/theme1.xml><?xml version="1.0" encoding="utf-8"?>
<a:theme xmlns:a="http://schemas.openxmlformats.org/drawingml/2006/main" name="Bredbandsforums roll i frågor">
  <a:themeElements>
    <a:clrScheme name="Anpassat 3">
      <a:dk1>
        <a:sysClr val="windowText" lastClr="000000"/>
      </a:dk1>
      <a:lt1>
        <a:sysClr val="window" lastClr="FFFFFF"/>
      </a:lt1>
      <a:dk2>
        <a:srgbClr val="707173"/>
      </a:dk2>
      <a:lt2>
        <a:srgbClr val="8BB63C"/>
      </a:lt2>
      <a:accent1>
        <a:srgbClr val="92D050"/>
      </a:accent1>
      <a:accent2>
        <a:srgbClr val="FFFF00"/>
      </a:accent2>
      <a:accent3>
        <a:srgbClr val="C00000"/>
      </a:accent3>
      <a:accent4>
        <a:srgbClr val="9E2F37"/>
      </a:accent4>
      <a:accent5>
        <a:srgbClr val="CDCDCD"/>
      </a:accent5>
      <a:accent6>
        <a:srgbClr val="942F37"/>
      </a:accent6>
      <a:hlink>
        <a:srgbClr val="0000FF"/>
      </a:hlink>
      <a:folHlink>
        <a:srgbClr val="0000FF"/>
      </a:folHlink>
    </a:clrScheme>
    <a:fontScheme name="Office - klassiskt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a:noFill/>
        </a:ln>
        <a:effectLst/>
      </a:spPr>
      <a:bodyPr rtlCol="0" anchor="ctr"/>
      <a:lstStyle>
        <a:defPPr algn="ctr">
          <a:defRPr dirty="0">
            <a:solidFill>
              <a:schemeClr val="tx2"/>
            </a:solidFill>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Bredbandsforums roll i frågor</Template>
  <TotalTime>50</TotalTime>
  <Words>327</Words>
  <Application>Microsoft Office PowerPoint</Application>
  <PresentationFormat>Bildspel på skärmen (4:3)</PresentationFormat>
  <Paragraphs>20</Paragraphs>
  <Slides>3</Slides>
  <Notes>2</Notes>
  <HiddenSlides>0</HiddenSlides>
  <MMClips>0</MMClips>
  <ScaleCrop>false</ScaleCrop>
  <HeadingPairs>
    <vt:vector size="4" baseType="variant">
      <vt:variant>
        <vt:lpstr>Tema</vt:lpstr>
      </vt:variant>
      <vt:variant>
        <vt:i4>1</vt:i4>
      </vt:variant>
      <vt:variant>
        <vt:lpstr>Bildrubriker</vt:lpstr>
      </vt:variant>
      <vt:variant>
        <vt:i4>3</vt:i4>
      </vt:variant>
    </vt:vector>
  </HeadingPairs>
  <TitlesOfParts>
    <vt:vector size="4" baseType="lpstr">
      <vt:lpstr>Bredbandsforums roll i frågor</vt:lpstr>
      <vt:lpstr>Översiktlig nätplan</vt:lpstr>
      <vt:lpstr>PowerPoint-presentation</vt:lpstr>
      <vt:lpstr>PowerPoint-presentation</vt:lpstr>
    </vt:vector>
  </TitlesOfParts>
  <Company>Post- och telestyrelsen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Byanät för bredband i världsklass  Denna presentation kommer från en seminarieserie som finansierades av PTS och genomfördes i samarbete med länsstyrelser och kommuner</dc:title>
  <dc:creator>Sandgren, Patrik</dc:creator>
  <cp:lastModifiedBy>Sandgren, Patrik</cp:lastModifiedBy>
  <cp:revision>10</cp:revision>
  <cp:lastPrinted>2014-06-10T13:28:45Z</cp:lastPrinted>
  <dcterms:created xsi:type="dcterms:W3CDTF">2015-02-13T08:26:22Z</dcterms:created>
  <dcterms:modified xsi:type="dcterms:W3CDTF">2015-02-13T12:16:52Z</dcterms:modified>
</cp:coreProperties>
</file>