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4">
  <p:sldMasterIdLst>
    <p:sldMasterId id="2147483660" r:id="rId1"/>
  </p:sldMasterIdLst>
  <p:notesMasterIdLst>
    <p:notesMasterId r:id="rId5"/>
  </p:notesMasterIdLst>
  <p:handoutMasterIdLst>
    <p:handoutMasterId r:id="rId6"/>
  </p:handoutMasterIdLst>
  <p:sldIdLst>
    <p:sldId id="606" r:id="rId2"/>
    <p:sldId id="569" r:id="rId3"/>
    <p:sldId id="570" r:id="rId4"/>
  </p:sldIdLst>
  <p:sldSz cx="9144000" cy="6858000" type="screen4x3"/>
  <p:notesSz cx="6799263" cy="9929813"/>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6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llanmörkt format 4 - Dekorfär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9714" autoAdjust="0"/>
  </p:normalViewPr>
  <p:slideViewPr>
    <p:cSldViewPr snapToGrid="0" snapToObjects="1">
      <p:cViewPr>
        <p:scale>
          <a:sx n="80" d="100"/>
          <a:sy n="80" d="100"/>
        </p:scale>
        <p:origin x="-15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4554"/>
    </p:cViewPr>
  </p:sorterViewPr>
  <p:notesViewPr>
    <p:cSldViewPr snapToGrid="0" snapToObjects="1">
      <p:cViewPr>
        <p:scale>
          <a:sx n="100" d="100"/>
          <a:sy n="100" d="100"/>
        </p:scale>
        <p:origin x="-3564" y="78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8" cy="49649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1342" y="0"/>
            <a:ext cx="2946348" cy="496491"/>
          </a:xfrm>
          <a:prstGeom prst="rect">
            <a:avLst/>
          </a:prstGeom>
        </p:spPr>
        <p:txBody>
          <a:bodyPr vert="horz" lIns="91440" tIns="45720" rIns="91440" bIns="45720" rtlCol="0"/>
          <a:lstStyle>
            <a:lvl1pPr algn="r">
              <a:defRPr sz="1200"/>
            </a:lvl1pPr>
          </a:lstStyle>
          <a:p>
            <a:fld id="{EC55F257-57C3-A049-A81B-05C803199E05}" type="datetimeFigureOut">
              <a:rPr lang="sv-SE" smtClean="0"/>
              <a:pPr/>
              <a:t>2015-02-13</a:t>
            </a:fld>
            <a:endParaRPr lang="sv-SE" dirty="0"/>
          </a:p>
        </p:txBody>
      </p:sp>
      <p:sp>
        <p:nvSpPr>
          <p:cNvPr id="4" name="Platshållare för sidfot 3"/>
          <p:cNvSpPr>
            <a:spLocks noGrp="1"/>
          </p:cNvSpPr>
          <p:nvPr>
            <p:ph type="ftr" sz="quarter" idx="2"/>
          </p:nvPr>
        </p:nvSpPr>
        <p:spPr>
          <a:xfrm>
            <a:off x="0" y="9431600"/>
            <a:ext cx="2946348" cy="496491"/>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1342" y="9431600"/>
            <a:ext cx="2946348" cy="496491"/>
          </a:xfrm>
          <a:prstGeom prst="rect">
            <a:avLst/>
          </a:prstGeom>
        </p:spPr>
        <p:txBody>
          <a:bodyPr vert="horz" lIns="91440" tIns="45720" rIns="91440" bIns="45720" rtlCol="0" anchor="b"/>
          <a:lstStyle>
            <a:lvl1pPr algn="r">
              <a:defRPr sz="1200"/>
            </a:lvl1pPr>
          </a:lstStyle>
          <a:p>
            <a:fld id="{CC3D264A-F40E-654E-AA73-8730C241B3CB}" type="slidenum">
              <a:rPr lang="sv-SE" smtClean="0"/>
              <a:pPr/>
              <a:t>‹#›</a:t>
            </a:fld>
            <a:endParaRPr lang="sv-SE" dirty="0"/>
          </a:p>
        </p:txBody>
      </p:sp>
    </p:spTree>
    <p:extLst>
      <p:ext uri="{BB962C8B-B14F-4D97-AF65-F5344CB8AC3E}">
        <p14:creationId xmlns:p14="http://schemas.microsoft.com/office/powerpoint/2010/main" val="4046459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8" cy="49649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1342" y="0"/>
            <a:ext cx="2946348" cy="496491"/>
          </a:xfrm>
          <a:prstGeom prst="rect">
            <a:avLst/>
          </a:prstGeom>
        </p:spPr>
        <p:txBody>
          <a:bodyPr vert="horz" lIns="91440" tIns="45720" rIns="91440" bIns="45720" rtlCol="0"/>
          <a:lstStyle>
            <a:lvl1pPr algn="r">
              <a:defRPr sz="1200"/>
            </a:lvl1pPr>
          </a:lstStyle>
          <a:p>
            <a:fld id="{C0B1B61F-4748-8345-8585-9C55AC8B63B2}" type="datetimeFigureOut">
              <a:rPr lang="sv-SE" smtClean="0"/>
              <a:pPr/>
              <a:t>2015-02-13</a:t>
            </a:fld>
            <a:endParaRPr lang="sv-SE" dirty="0"/>
          </a:p>
        </p:txBody>
      </p:sp>
      <p:sp>
        <p:nvSpPr>
          <p:cNvPr id="4" name="Platshållare för bildobjekt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1600"/>
            <a:ext cx="2946348" cy="49649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1342" y="9431600"/>
            <a:ext cx="2946348" cy="496491"/>
          </a:xfrm>
          <a:prstGeom prst="rect">
            <a:avLst/>
          </a:prstGeom>
        </p:spPr>
        <p:txBody>
          <a:bodyPr vert="horz" lIns="91440" tIns="45720" rIns="91440" bIns="45720" rtlCol="0" anchor="b"/>
          <a:lstStyle>
            <a:lvl1pPr algn="r">
              <a:defRPr sz="1200"/>
            </a:lvl1pPr>
          </a:lstStyle>
          <a:p>
            <a:fld id="{84F10B02-B1F9-0344-9146-534A80A42308}" type="slidenum">
              <a:rPr lang="sv-SE" smtClean="0"/>
              <a:pPr/>
              <a:t>‹#›</a:t>
            </a:fld>
            <a:endParaRPr lang="sv-SE" dirty="0"/>
          </a:p>
        </p:txBody>
      </p:sp>
    </p:spTree>
    <p:extLst>
      <p:ext uri="{BB962C8B-B14F-4D97-AF65-F5344CB8AC3E}">
        <p14:creationId xmlns:p14="http://schemas.microsoft.com/office/powerpoint/2010/main" val="153261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smtClean="0"/>
              <a:t>Investeringskostnaden för det passiva nätet fram till en överlämningspunkt beräknas per medlem enligt självkostnadsprincipen. Den bygger på att gemensamma kostnader delas lika medan de delar av nätet, som bara rör en enskild anslutning, belastar den specifika medlemmen. Om avståndsskillnaderna inte är för stora brukar man dock  kollektivt dela på investeringskostnaden (medelvärdet).</a:t>
            </a:r>
          </a:p>
          <a:p>
            <a:pPr eaLnBrk="1" hangingPunct="1">
              <a:spcBef>
                <a:spcPct val="0"/>
              </a:spcBef>
            </a:pPr>
            <a:r>
              <a:rPr lang="sv-SE" altLang="sv-SE" smtClean="0"/>
              <a:t>Överlämningspunkten ansluts till befintligt fibernät som ägs av stadsnätet eller någon annan fiberoperatör. Aktiv utrustning tillhandahålls av en operatör med egna tjänster (slutet nät) eller av en neutral kommunikationsoperatör som förmedlar tjänster från flera konkurrerande tjänsteleverantörer (öppet nät).</a:t>
            </a:r>
          </a:p>
          <a:p>
            <a:pPr eaLnBrk="1" hangingPunct="1">
              <a:spcBef>
                <a:spcPct val="0"/>
              </a:spcBef>
            </a:pPr>
            <a:r>
              <a:rPr lang="sv-SE" altLang="sv-SE" smtClean="0"/>
              <a:t>Det slutgiltiga priset för tjänster beror sedan på hur attraktivt det samlade  abonnentunderlaget är för operatören i förhållande till inkopplingskostnaderna. I gynnsamma fall kan t o m operatören vara beredd att betala för en anslutning till byanätet.</a:t>
            </a:r>
          </a:p>
        </p:txBody>
      </p:sp>
      <p:sp>
        <p:nvSpPr>
          <p:cNvPr id="12292"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65AE25-828B-4488-A87F-EF8D48826F15}" type="slidenum">
              <a:rPr lang="sv-SE" smtClean="0"/>
              <a:pPr fontAlgn="base">
                <a:spcBef>
                  <a:spcPct val="0"/>
                </a:spcBef>
                <a:spcAft>
                  <a:spcPct val="0"/>
                </a:spcAft>
                <a:defRPr/>
              </a:pPr>
              <a:t>2</a:t>
            </a:fld>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sv-SE" altLang="sv-SE" smtClean="0"/>
              <a:t>Investeringskostnaden för det passiva nätet fram till en överlämningspunkt beräknas per medlem enligt självkostnadsprincipen. Den bygger på att gemensamma kostnader delas lika medan de delar av nätet, som bara rör en enskild anslutning, belastar den specifika medlemmen. Om avståndsskillnaderna inte är för stora brukar man dock  kollektivt dela på investeringskostnaden (medelvärdet).</a:t>
            </a:r>
          </a:p>
          <a:p>
            <a:pPr eaLnBrk="1" hangingPunct="1">
              <a:spcBef>
                <a:spcPct val="0"/>
              </a:spcBef>
            </a:pPr>
            <a:r>
              <a:rPr lang="sv-SE" altLang="sv-SE" smtClean="0"/>
              <a:t>Överlämningspunkten ansluts till befintligt fibernät som ägs av stadsnätet eller någon annan fiberoperatör. Aktiv utrustning tillhandahålls av en operatör med egna tjänster (slutet nät) eller av en neutral kommunikationsoperatör som förmedlar tjänster från flera konkurrerande tjänsteleverantörer (öppet nät).</a:t>
            </a:r>
          </a:p>
          <a:p>
            <a:pPr eaLnBrk="1" hangingPunct="1">
              <a:spcBef>
                <a:spcPct val="0"/>
              </a:spcBef>
            </a:pPr>
            <a:r>
              <a:rPr lang="sv-SE" altLang="sv-SE" smtClean="0"/>
              <a:t>Det slutgiltiga priset för tjänster beror sedan på hur attraktivt det samlade  abonnentunderlaget är för operatören i förhållande till inkopplingskostnaderna. I gynnsamma fall kan t o m operatören vara beredd att betala för en anslutning till byanätet.</a:t>
            </a:r>
          </a:p>
        </p:txBody>
      </p:sp>
      <p:sp>
        <p:nvSpPr>
          <p:cNvPr id="12292" name="Platshållare för bild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8BA72C-09F4-4F12-96F2-A643A5B6393D}" type="slidenum">
              <a:rPr lang="sv-SE" smtClean="0"/>
              <a:pPr fontAlgn="base">
                <a:spcBef>
                  <a:spcPct val="0"/>
                </a:spcBef>
                <a:spcAft>
                  <a:spcPct val="0"/>
                </a:spcAft>
                <a:defRPr/>
              </a:pPr>
              <a:t>3</a:t>
            </a:fld>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8" name="Rektangel 7"/>
          <p:cNvSpPr/>
          <p:nvPr userDrawn="1"/>
        </p:nvSpPr>
        <p:spPr>
          <a:xfrm>
            <a:off x="0" y="5598866"/>
            <a:ext cx="9144000" cy="12591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7" name="Rektangel 6"/>
          <p:cNvSpPr/>
          <p:nvPr userDrawn="1"/>
        </p:nvSpPr>
        <p:spPr>
          <a:xfrm>
            <a:off x="0" y="1439999"/>
            <a:ext cx="9144000" cy="41588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Rubrik 1"/>
          <p:cNvSpPr>
            <a:spLocks noGrp="1"/>
          </p:cNvSpPr>
          <p:nvPr>
            <p:ph type="ctrTitle"/>
          </p:nvPr>
        </p:nvSpPr>
        <p:spPr>
          <a:xfrm>
            <a:off x="457200" y="2088000"/>
            <a:ext cx="8001000" cy="1080000"/>
          </a:xfrm>
        </p:spPr>
        <p:txBody>
          <a:bodyPr lIns="108000" rIns="108000" anchor="b" anchorCtr="0">
            <a:normAutofit/>
          </a:bodyPr>
          <a:lstStyle>
            <a:lvl1pPr>
              <a:defRPr sz="3400">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457200" y="3210334"/>
            <a:ext cx="8001000" cy="720000"/>
          </a:xfrm>
        </p:spPr>
        <p:txBody>
          <a:bodyPr lIns="108000" rIns="108000">
            <a:normAutofit/>
          </a:bodyPr>
          <a:lstStyle>
            <a:lvl1pPr marL="0" indent="0" algn="l">
              <a:lnSpc>
                <a:spcPts val="2100"/>
              </a:lnSpc>
              <a:spcAft>
                <a:spcPts val="0"/>
              </a:spcAft>
              <a:buNone/>
              <a:defRPr sz="1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pic>
        <p:nvPicPr>
          <p:cNvPr id="10" name="Bildobjekt 9" descr="BF-payoff.png"/>
          <p:cNvPicPr>
            <a:picLocks noChangeAspect="1"/>
          </p:cNvPicPr>
          <p:nvPr userDrawn="1"/>
        </p:nvPicPr>
        <p:blipFill>
          <a:blip r:embed="rId2"/>
          <a:stretch>
            <a:fillRect/>
          </a:stretch>
        </p:blipFill>
        <p:spPr>
          <a:xfrm>
            <a:off x="565200" y="1676400"/>
            <a:ext cx="1899580" cy="72000"/>
          </a:xfrm>
          <a:prstGeom prst="rect">
            <a:avLst/>
          </a:prstGeom>
        </p:spPr>
      </p:pic>
      <p:pic>
        <p:nvPicPr>
          <p:cNvPr id="11" name="Bildobjekt 10" descr="BF-logo-RGB.png"/>
          <p:cNvPicPr>
            <a:picLocks noChangeAspect="1"/>
          </p:cNvPicPr>
          <p:nvPr userDrawn="1"/>
        </p:nvPicPr>
        <p:blipFill>
          <a:blip r:embed="rId3"/>
          <a:stretch>
            <a:fillRect/>
          </a:stretch>
        </p:blipFill>
        <p:spPr>
          <a:xfrm>
            <a:off x="565200" y="566467"/>
            <a:ext cx="3864607" cy="408405"/>
          </a:xfrm>
          <a:prstGeom prst="rect">
            <a:avLst/>
          </a:prstGeom>
        </p:spPr>
      </p:pic>
      <p:sp>
        <p:nvSpPr>
          <p:cNvPr id="17" name="Platshållare för text 16"/>
          <p:cNvSpPr>
            <a:spLocks noGrp="1"/>
          </p:cNvSpPr>
          <p:nvPr>
            <p:ph type="body" sz="quarter" idx="10"/>
          </p:nvPr>
        </p:nvSpPr>
        <p:spPr>
          <a:xfrm>
            <a:off x="5218200" y="4104000"/>
            <a:ext cx="3240000" cy="1044000"/>
          </a:xfrm>
        </p:spPr>
        <p:txBody>
          <a:bodyPr anchor="b" anchorCtr="0">
            <a:normAutofit/>
          </a:bodyPr>
          <a:lstStyle>
            <a:lvl1pPr marL="0" indent="0" algn="r">
              <a:lnSpc>
                <a:spcPts val="1300"/>
              </a:lnSpc>
              <a:spcAft>
                <a:spcPts val="0"/>
              </a:spcAft>
              <a:buNone/>
              <a:defRPr sz="1000">
                <a:solidFill>
                  <a:schemeClr val="bg1"/>
                </a:solidFill>
              </a:defRPr>
            </a:lvl1pPr>
            <a:lvl2pPr>
              <a:buNone/>
              <a:defRPr/>
            </a:lvl2pPr>
            <a:lvl3pPr>
              <a:buNone/>
              <a:defRPr/>
            </a:lvl3pPr>
            <a:lvl4pPr>
              <a:buNone/>
              <a:defRPr/>
            </a:lvl4pPr>
            <a:lvl5pPr>
              <a:buNone/>
              <a:defRPr/>
            </a:lvl5pPr>
          </a:lstStyle>
          <a:p>
            <a:pPr lvl="0"/>
            <a:r>
              <a:rPr lang="sv-SE" smtClean="0"/>
              <a:t>Klicka här för att ändra format på bakgrundstexten</a:t>
            </a:r>
          </a:p>
        </p:txBody>
      </p:sp>
      <p:pic>
        <p:nvPicPr>
          <p:cNvPr id="18" name="Bildobjekt 17" descr="Regeringskansliet.tif"/>
          <p:cNvPicPr>
            <a:picLocks noChangeAspect="1"/>
          </p:cNvPicPr>
          <p:nvPr userDrawn="1"/>
        </p:nvPicPr>
        <p:blipFill>
          <a:blip r:embed="rId4"/>
          <a:stretch>
            <a:fillRect/>
          </a:stretch>
        </p:blipFill>
        <p:spPr>
          <a:xfrm>
            <a:off x="7019544" y="5863992"/>
            <a:ext cx="1438656" cy="6339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Styrgruppsmöte #  10 Den 29:e maj 2013</a:t>
            </a:r>
            <a:endParaRPr lang="sv-SE" dirty="0"/>
          </a:p>
        </p:txBody>
      </p:sp>
      <p:sp>
        <p:nvSpPr>
          <p:cNvPr id="3" name="Platshållare för sidfot 2"/>
          <p:cNvSpPr>
            <a:spLocks noGrp="1"/>
          </p:cNvSpPr>
          <p:nvPr>
            <p:ph type="ftr" sz="quarter" idx="11"/>
          </p:nvPr>
        </p:nvSpPr>
        <p:spPr/>
        <p:txBody>
          <a:bodyPr/>
          <a:lstStyle/>
          <a:p>
            <a:r>
              <a:rPr lang="sv-SE" smtClean="0"/>
              <a:t>Exempelbilder för byanätsarbete</a:t>
            </a:r>
            <a:endParaRPr lang="sv-SE" dirty="0"/>
          </a:p>
        </p:txBody>
      </p:sp>
      <p:sp>
        <p:nvSpPr>
          <p:cNvPr id="4" name="Platshållare för bildnummer 3"/>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199" y="457200"/>
            <a:ext cx="8229600" cy="1080000"/>
          </a:xfrm>
        </p:spPr>
        <p:txBody>
          <a:bodyPr anchor="t" anchorCtr="0">
            <a:normAutofit/>
          </a:bodyPr>
          <a:lstStyle>
            <a:lvl1pPr algn="l">
              <a:lnSpc>
                <a:spcPts val="3600"/>
              </a:lnSpc>
              <a:defRPr sz="3400" b="0" i="0"/>
            </a:lvl1pPr>
          </a:lstStyle>
          <a:p>
            <a:r>
              <a:rPr lang="sv-SE" smtClean="0"/>
              <a:t>Klicka här för att ändra format</a:t>
            </a:r>
            <a:endParaRPr lang="sv-SE" dirty="0"/>
          </a:p>
        </p:txBody>
      </p:sp>
      <p:sp>
        <p:nvSpPr>
          <p:cNvPr id="3" name="Platshållare för innehåll 2"/>
          <p:cNvSpPr>
            <a:spLocks noGrp="1"/>
          </p:cNvSpPr>
          <p:nvPr>
            <p:ph idx="1"/>
          </p:nvPr>
        </p:nvSpPr>
        <p:spPr>
          <a:xfrm>
            <a:off x="4647600" y="1692000"/>
            <a:ext cx="4039200" cy="3906000"/>
          </a:xfrm>
        </p:spPr>
        <p:txBody>
          <a:bodyPr/>
          <a:lstStyle>
            <a:lvl1pPr>
              <a:lnSpc>
                <a:spcPts val="2700"/>
              </a:lnSpc>
              <a:spcAft>
                <a:spcPts val="2700"/>
              </a:spcAft>
              <a:defRPr sz="2400" baseline="0"/>
            </a:lvl1pPr>
            <a:lvl2pPr>
              <a:defRPr sz="1600" baseline="0"/>
            </a:lvl2pPr>
            <a:lvl3pPr>
              <a:lnSpc>
                <a:spcPts val="1500"/>
              </a:lnSpc>
              <a:spcAft>
                <a:spcPts val="1500"/>
              </a:spcAft>
              <a:defRPr sz="1200" baseline="0"/>
            </a:lvl3pPr>
            <a:lvl4pPr>
              <a:defRPr sz="1200" baseline="0"/>
            </a:lvl4pPr>
            <a:lvl5pPr>
              <a:defRPr sz="1200" baseline="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199" y="1692000"/>
            <a:ext cx="4039200" cy="3906000"/>
          </a:xfrm>
        </p:spPr>
        <p:txBody>
          <a:bodyPr>
            <a:normAutofit/>
          </a:bodyPr>
          <a:lstStyle>
            <a:lvl1pPr marL="0" indent="0">
              <a:lnSpc>
                <a:spcPts val="1900"/>
              </a:lnSpc>
              <a:spcAft>
                <a:spcPts val="1900"/>
              </a:spcAft>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sv-SE" smtClean="0"/>
              <a:t>Styrgruppsmöte #  10 Den 29:e maj 2013</a:t>
            </a:r>
            <a:endParaRPr lang="sv-SE" dirty="0"/>
          </a:p>
        </p:txBody>
      </p:sp>
      <p:sp>
        <p:nvSpPr>
          <p:cNvPr id="6" name="Platshållare för sidfot 5"/>
          <p:cNvSpPr>
            <a:spLocks noGrp="1"/>
          </p:cNvSpPr>
          <p:nvPr>
            <p:ph type="ftr" sz="quarter" idx="11"/>
          </p:nvPr>
        </p:nvSpPr>
        <p:spPr/>
        <p:txBody>
          <a:bodyPr/>
          <a:lstStyle/>
          <a:p>
            <a:r>
              <a:rPr lang="sv-SE" smtClean="0"/>
              <a:t>Exempelbilder för byanätsarbete</a:t>
            </a:r>
            <a:endParaRPr lang="sv-SE" dirty="0"/>
          </a:p>
        </p:txBody>
      </p:sp>
      <p:sp>
        <p:nvSpPr>
          <p:cNvPr id="7" name="Platshållare för bildnummer 6"/>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4517231"/>
            <a:ext cx="8229600" cy="566738"/>
          </a:xfrm>
        </p:spPr>
        <p:txBody>
          <a:bodyPr anchor="b">
            <a:normAutofit/>
          </a:bodyPr>
          <a:lstStyle>
            <a:lvl1pPr algn="l">
              <a:lnSpc>
                <a:spcPts val="2700"/>
              </a:lnSpc>
              <a:defRPr sz="2400" b="0" i="0" baseline="0"/>
            </a:lvl1pPr>
          </a:lstStyle>
          <a:p>
            <a:r>
              <a:rPr lang="sv-SE" smtClean="0"/>
              <a:t>Klicka här för att ändra format</a:t>
            </a:r>
            <a:endParaRPr lang="sv-SE" dirty="0"/>
          </a:p>
        </p:txBody>
      </p:sp>
      <p:sp>
        <p:nvSpPr>
          <p:cNvPr id="3" name="Platshållare för bild 2"/>
          <p:cNvSpPr>
            <a:spLocks noGrp="1"/>
          </p:cNvSpPr>
          <p:nvPr>
            <p:ph type="pic" idx="1"/>
          </p:nvPr>
        </p:nvSpPr>
        <p:spPr>
          <a:xfrm>
            <a:off x="0" y="0"/>
            <a:ext cx="9144000" cy="432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457200" y="5083969"/>
            <a:ext cx="8229600" cy="804862"/>
          </a:xfrm>
        </p:spPr>
        <p:txBody>
          <a:bodyPr>
            <a:normAutofit/>
          </a:bodyPr>
          <a:lstStyle>
            <a:lvl1pPr marL="0" indent="0">
              <a:lnSpc>
                <a:spcPts val="1900"/>
              </a:lnSpc>
              <a:spcAft>
                <a:spcPts val="0"/>
              </a:spcAft>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sv-SE" smtClean="0"/>
              <a:t>Styrgruppsmöte #  10 Den 29:e maj 2013</a:t>
            </a:r>
            <a:endParaRPr lang="sv-SE" dirty="0"/>
          </a:p>
        </p:txBody>
      </p:sp>
      <p:sp>
        <p:nvSpPr>
          <p:cNvPr id="6" name="Platshållare för sidfot 5"/>
          <p:cNvSpPr>
            <a:spLocks noGrp="1"/>
          </p:cNvSpPr>
          <p:nvPr>
            <p:ph type="ftr" sz="quarter" idx="11"/>
          </p:nvPr>
        </p:nvSpPr>
        <p:spPr/>
        <p:txBody>
          <a:bodyPr/>
          <a:lstStyle/>
          <a:p>
            <a:r>
              <a:rPr lang="sv-SE" smtClean="0"/>
              <a:t>Exempelbilder för byanätsarbete</a:t>
            </a:r>
            <a:endParaRPr lang="sv-SE" dirty="0"/>
          </a:p>
        </p:txBody>
      </p:sp>
      <p:sp>
        <p:nvSpPr>
          <p:cNvPr id="7" name="Platshållare för bildnummer 6"/>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r>
              <a:rPr lang="sv-SE" smtClean="0"/>
              <a:t>Styrgruppsmöte #  10 Den 29:e maj 2013</a:t>
            </a:r>
            <a:endParaRPr lang="sv-SE" dirty="0"/>
          </a:p>
        </p:txBody>
      </p:sp>
      <p:sp>
        <p:nvSpPr>
          <p:cNvPr id="5" name="Platshållare för sidfot 4"/>
          <p:cNvSpPr>
            <a:spLocks noGrp="1"/>
          </p:cNvSpPr>
          <p:nvPr>
            <p:ph type="ftr" sz="quarter" idx="11"/>
          </p:nvPr>
        </p:nvSpPr>
        <p:spPr/>
        <p:txBody>
          <a:bodyPr/>
          <a:lstStyle/>
          <a:p>
            <a:r>
              <a:rPr lang="sv-SE" smtClean="0"/>
              <a:t>Exempelbilder för byanätsarbete</a:t>
            </a:r>
            <a:endParaRPr lang="sv-SE" dirty="0"/>
          </a:p>
        </p:txBody>
      </p:sp>
      <p:sp>
        <p:nvSpPr>
          <p:cNvPr id="6" name="Platshållare för bildnummer 5"/>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r>
              <a:rPr lang="sv-SE" smtClean="0"/>
              <a:t>Styrgruppsmöte #  10 Den 29:e maj 2013</a:t>
            </a:r>
            <a:endParaRPr lang="sv-SE" dirty="0"/>
          </a:p>
        </p:txBody>
      </p:sp>
      <p:sp>
        <p:nvSpPr>
          <p:cNvPr id="5" name="Platshållare för sidfot 4"/>
          <p:cNvSpPr>
            <a:spLocks noGrp="1"/>
          </p:cNvSpPr>
          <p:nvPr>
            <p:ph type="ftr" sz="quarter" idx="11"/>
          </p:nvPr>
        </p:nvSpPr>
        <p:spPr/>
        <p:txBody>
          <a:bodyPr/>
          <a:lstStyle/>
          <a:p>
            <a:r>
              <a:rPr lang="sv-SE" smtClean="0"/>
              <a:t>Exempelbilder för byanätsarbete</a:t>
            </a:r>
            <a:endParaRPr lang="sv-SE" dirty="0"/>
          </a:p>
        </p:txBody>
      </p:sp>
      <p:sp>
        <p:nvSpPr>
          <p:cNvPr id="6" name="Platshållare för bildnummer 5"/>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sv-SE"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Tree>
    <p:extLst>
      <p:ext uri="{BB962C8B-B14F-4D97-AF65-F5344CB8AC3E}">
        <p14:creationId xmlns:p14="http://schemas.microsoft.com/office/powerpoint/2010/main" val="3936821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r>
              <a:rPr lang="sv-SE" smtClean="0"/>
              <a:t>Styrgruppsmöte #  10 Den 29:e maj 2013</a:t>
            </a:r>
            <a:endParaRPr lang="sv-SE" dirty="0"/>
          </a:p>
        </p:txBody>
      </p:sp>
      <p:sp>
        <p:nvSpPr>
          <p:cNvPr id="5" name="Platshållare för sidfot 4"/>
          <p:cNvSpPr>
            <a:spLocks noGrp="1"/>
          </p:cNvSpPr>
          <p:nvPr>
            <p:ph type="ftr" sz="quarter" idx="11"/>
          </p:nvPr>
        </p:nvSpPr>
        <p:spPr/>
        <p:txBody>
          <a:bodyPr/>
          <a:lstStyle/>
          <a:p>
            <a:r>
              <a:rPr lang="sv-SE" smtClean="0"/>
              <a:t>Exempelbilder för byanätsarbete</a:t>
            </a:r>
            <a:endParaRPr lang="sv-SE" dirty="0"/>
          </a:p>
        </p:txBody>
      </p:sp>
      <p:sp>
        <p:nvSpPr>
          <p:cNvPr id="6" name="Platshållare för bildnummer 5"/>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underrubrik, punktlista/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8229600" cy="576000"/>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r>
              <a:rPr lang="sv-SE" smtClean="0"/>
              <a:t>Styrgruppsmöte #  10 Den 29:e maj 2013</a:t>
            </a:r>
            <a:endParaRPr lang="sv-SE" dirty="0"/>
          </a:p>
        </p:txBody>
      </p:sp>
      <p:sp>
        <p:nvSpPr>
          <p:cNvPr id="4" name="Platshållare för sidfot 3"/>
          <p:cNvSpPr>
            <a:spLocks noGrp="1"/>
          </p:cNvSpPr>
          <p:nvPr>
            <p:ph type="ftr" sz="quarter" idx="11"/>
          </p:nvPr>
        </p:nvSpPr>
        <p:spPr/>
        <p:txBody>
          <a:bodyPr/>
          <a:lstStyle/>
          <a:p>
            <a:r>
              <a:rPr lang="sv-SE" smtClean="0"/>
              <a:t>Exempelbilder för byanätsarbete</a:t>
            </a:r>
            <a:endParaRPr lang="sv-SE" dirty="0"/>
          </a:p>
        </p:txBody>
      </p:sp>
      <p:sp>
        <p:nvSpPr>
          <p:cNvPr id="5" name="Platshållare för bildnummer 4"/>
          <p:cNvSpPr>
            <a:spLocks noGrp="1"/>
          </p:cNvSpPr>
          <p:nvPr>
            <p:ph type="sldNum" sz="quarter" idx="12"/>
          </p:nvPr>
        </p:nvSpPr>
        <p:spPr/>
        <p:txBody>
          <a:bodyPr/>
          <a:lstStyle/>
          <a:p>
            <a:fld id="{4208A12E-42B8-8F44-87D1-0B218026BE73}" type="slidenum">
              <a:rPr lang="sv-SE" smtClean="0"/>
              <a:pPr/>
              <a:t>‹#›</a:t>
            </a:fld>
            <a:endParaRPr lang="sv-SE" dirty="0"/>
          </a:p>
        </p:txBody>
      </p:sp>
      <p:sp>
        <p:nvSpPr>
          <p:cNvPr id="7" name="Platshållare för text 6"/>
          <p:cNvSpPr>
            <a:spLocks noGrp="1"/>
          </p:cNvSpPr>
          <p:nvPr>
            <p:ph type="body" sz="quarter" idx="13"/>
          </p:nvPr>
        </p:nvSpPr>
        <p:spPr>
          <a:xfrm>
            <a:off x="457200" y="1041666"/>
            <a:ext cx="8229600" cy="576000"/>
          </a:xfrm>
        </p:spPr>
        <p:txBody>
          <a:bodyPr>
            <a:normAutofit/>
          </a:bodyPr>
          <a:lstStyle>
            <a:lvl1pPr marL="0" indent="0">
              <a:lnSpc>
                <a:spcPts val="2100"/>
              </a:lnSpc>
              <a:spcAft>
                <a:spcPts val="0"/>
              </a:spcAft>
              <a:buNone/>
              <a:defRPr sz="1800" baseline="0">
                <a:solidFill>
                  <a:schemeClr val="tx2"/>
                </a:solidFill>
              </a:defRPr>
            </a:lvl1pPr>
            <a:lvl2pPr>
              <a:buNone/>
              <a:defRPr/>
            </a:lvl2pPr>
            <a:lvl3pPr>
              <a:buNone/>
              <a:defRPr/>
            </a:lvl3pPr>
            <a:lvl4pPr>
              <a:buNone/>
              <a:defRPr/>
            </a:lvl4pPr>
            <a:lvl5pPr>
              <a:buNone/>
              <a:defRPr/>
            </a:lvl5pPr>
          </a:lstStyle>
          <a:p>
            <a:pPr lvl="0"/>
            <a:r>
              <a:rPr lang="sv-SE" smtClean="0"/>
              <a:t>Klicka här för att ändra format på bakgrundstexten</a:t>
            </a:r>
          </a:p>
        </p:txBody>
      </p:sp>
      <p:sp>
        <p:nvSpPr>
          <p:cNvPr id="9" name="Platshållare för innehåll 8"/>
          <p:cNvSpPr>
            <a:spLocks noGrp="1"/>
          </p:cNvSpPr>
          <p:nvPr>
            <p:ph sz="quarter" idx="14"/>
          </p:nvPr>
        </p:nvSpPr>
        <p:spPr>
          <a:xfrm>
            <a:off x="457200" y="1692000"/>
            <a:ext cx="8229600" cy="39060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ext/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r>
              <a:rPr lang="sv-SE" smtClean="0"/>
              <a:t>Styrgruppsmöte #  10 Den 29:e maj 2013</a:t>
            </a:r>
            <a:endParaRPr lang="sv-SE" dirty="0"/>
          </a:p>
        </p:txBody>
      </p:sp>
      <p:sp>
        <p:nvSpPr>
          <p:cNvPr id="4" name="Platshållare för sidfot 3"/>
          <p:cNvSpPr>
            <a:spLocks noGrp="1"/>
          </p:cNvSpPr>
          <p:nvPr>
            <p:ph type="ftr" sz="quarter" idx="11"/>
          </p:nvPr>
        </p:nvSpPr>
        <p:spPr/>
        <p:txBody>
          <a:bodyPr/>
          <a:lstStyle/>
          <a:p>
            <a:r>
              <a:rPr lang="sv-SE" smtClean="0"/>
              <a:t>Exempelbilder för byanätsarbete</a:t>
            </a:r>
            <a:endParaRPr lang="sv-SE" dirty="0"/>
          </a:p>
        </p:txBody>
      </p:sp>
      <p:sp>
        <p:nvSpPr>
          <p:cNvPr id="5" name="Platshållare för bildnummer 4"/>
          <p:cNvSpPr>
            <a:spLocks noGrp="1"/>
          </p:cNvSpPr>
          <p:nvPr>
            <p:ph type="sldNum" sz="quarter" idx="12"/>
          </p:nvPr>
        </p:nvSpPr>
        <p:spPr/>
        <p:txBody>
          <a:bodyPr/>
          <a:lstStyle/>
          <a:p>
            <a:fld id="{4208A12E-42B8-8F44-87D1-0B218026BE73}" type="slidenum">
              <a:rPr lang="sv-SE" smtClean="0"/>
              <a:pPr/>
              <a:t>‹#›</a:t>
            </a:fld>
            <a:endParaRPr lang="sv-SE" dirty="0"/>
          </a:p>
        </p:txBody>
      </p:sp>
      <p:sp>
        <p:nvSpPr>
          <p:cNvPr id="11" name="Platshållare för innehåll 10"/>
          <p:cNvSpPr>
            <a:spLocks noGrp="1"/>
          </p:cNvSpPr>
          <p:nvPr>
            <p:ph sz="quarter" idx="13"/>
          </p:nvPr>
        </p:nvSpPr>
        <p:spPr>
          <a:xfrm>
            <a:off x="457200" y="1692000"/>
            <a:ext cx="8229600" cy="3906000"/>
          </a:xfrm>
        </p:spPr>
        <p:txBody>
          <a:bodyPr/>
          <a:lstStyle>
            <a:lvl1pPr marL="0" indent="0">
              <a:lnSpc>
                <a:spcPts val="2700"/>
              </a:lnSpc>
              <a:spcAft>
                <a:spcPts val="1900"/>
              </a:spcAft>
              <a:buNone/>
              <a:defRPr/>
            </a:lvl1pPr>
          </a:lstStyle>
          <a:p>
            <a:pPr lvl="0"/>
            <a:r>
              <a:rPr lang="sv-SE" smtClean="0"/>
              <a:t>Klicka här för att ändra format på bakgrundstexten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underrubrik, text/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8229600" cy="576000"/>
          </a:xfrm>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r>
              <a:rPr lang="sv-SE" smtClean="0"/>
              <a:t>Styrgruppsmöte #  10 Den 29:e maj 2013</a:t>
            </a:r>
            <a:endParaRPr lang="sv-SE" dirty="0"/>
          </a:p>
        </p:txBody>
      </p:sp>
      <p:sp>
        <p:nvSpPr>
          <p:cNvPr id="4" name="Platshållare för sidfot 3"/>
          <p:cNvSpPr>
            <a:spLocks noGrp="1"/>
          </p:cNvSpPr>
          <p:nvPr>
            <p:ph type="ftr" sz="quarter" idx="11"/>
          </p:nvPr>
        </p:nvSpPr>
        <p:spPr/>
        <p:txBody>
          <a:bodyPr/>
          <a:lstStyle/>
          <a:p>
            <a:r>
              <a:rPr lang="sv-SE" smtClean="0"/>
              <a:t>Exempelbilder för byanätsarbete</a:t>
            </a:r>
            <a:endParaRPr lang="sv-SE" dirty="0"/>
          </a:p>
        </p:txBody>
      </p:sp>
      <p:sp>
        <p:nvSpPr>
          <p:cNvPr id="5" name="Platshållare för bildnummer 4"/>
          <p:cNvSpPr>
            <a:spLocks noGrp="1"/>
          </p:cNvSpPr>
          <p:nvPr>
            <p:ph type="sldNum" sz="quarter" idx="12"/>
          </p:nvPr>
        </p:nvSpPr>
        <p:spPr/>
        <p:txBody>
          <a:bodyPr/>
          <a:lstStyle/>
          <a:p>
            <a:fld id="{4208A12E-42B8-8F44-87D1-0B218026BE73}" type="slidenum">
              <a:rPr lang="sv-SE" smtClean="0"/>
              <a:pPr/>
              <a:t>‹#›</a:t>
            </a:fld>
            <a:endParaRPr lang="sv-SE" dirty="0"/>
          </a:p>
        </p:txBody>
      </p:sp>
      <p:sp>
        <p:nvSpPr>
          <p:cNvPr id="7" name="Platshållare för text 6"/>
          <p:cNvSpPr>
            <a:spLocks noGrp="1"/>
          </p:cNvSpPr>
          <p:nvPr>
            <p:ph type="body" sz="quarter" idx="13"/>
          </p:nvPr>
        </p:nvSpPr>
        <p:spPr>
          <a:xfrm>
            <a:off x="457200" y="1040400"/>
            <a:ext cx="8229600" cy="576000"/>
          </a:xfrm>
        </p:spPr>
        <p:txBody>
          <a:bodyPr>
            <a:normAutofit/>
          </a:bodyPr>
          <a:lstStyle>
            <a:lvl1pPr>
              <a:lnSpc>
                <a:spcPts val="2100"/>
              </a:lnSpc>
              <a:spcAft>
                <a:spcPts val="0"/>
              </a:spcAft>
              <a:buNone/>
              <a:defRPr sz="1800" baseline="0">
                <a:solidFill>
                  <a:schemeClr val="tx2"/>
                </a:solidFill>
              </a:defRPr>
            </a:lvl1pPr>
            <a:lvl2pPr>
              <a:buNone/>
              <a:defRPr/>
            </a:lvl2pPr>
            <a:lvl3pPr>
              <a:buNone/>
              <a:defRPr/>
            </a:lvl3pPr>
            <a:lvl4pPr>
              <a:buNone/>
              <a:defRPr/>
            </a:lvl4pPr>
            <a:lvl5pPr>
              <a:buNone/>
              <a:defRPr/>
            </a:lvl5pPr>
          </a:lstStyle>
          <a:p>
            <a:pPr lvl="0"/>
            <a:r>
              <a:rPr lang="sv-SE" smtClean="0"/>
              <a:t>Klicka här för att ändra format på bakgrundstexten</a:t>
            </a:r>
          </a:p>
        </p:txBody>
      </p:sp>
      <p:sp>
        <p:nvSpPr>
          <p:cNvPr id="11" name="Platshållare för innehåll 10"/>
          <p:cNvSpPr>
            <a:spLocks noGrp="1"/>
          </p:cNvSpPr>
          <p:nvPr>
            <p:ph sz="quarter" idx="14"/>
          </p:nvPr>
        </p:nvSpPr>
        <p:spPr>
          <a:xfrm>
            <a:off x="457200" y="1692000"/>
            <a:ext cx="8229600" cy="3906000"/>
          </a:xfrm>
        </p:spPr>
        <p:txBody>
          <a:bodyPr/>
          <a:lstStyle>
            <a:lvl1pPr marL="0" indent="0">
              <a:lnSpc>
                <a:spcPts val="2700"/>
              </a:lnSpc>
              <a:spcAft>
                <a:spcPts val="1900"/>
              </a:spcAft>
              <a:buNone/>
              <a:defRPr/>
            </a:lvl1pPr>
            <a:lvl2pPr>
              <a:buNone/>
              <a:defRPr/>
            </a:lvl2pPr>
            <a:lvl3pPr>
              <a:buNone/>
              <a:defRPr/>
            </a:lvl3pPr>
            <a:lvl4pPr>
              <a:buNone/>
              <a:defRPr/>
            </a:lvl4pPr>
            <a:lvl5pPr>
              <a:buNone/>
              <a:defRPr/>
            </a:lvl5pPr>
          </a:lstStyle>
          <a:p>
            <a:pPr lvl="0"/>
            <a:r>
              <a:rPr lang="sv-SE" smtClean="0"/>
              <a:t>Klicka här för att ändra format på bakgrundstexten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13" name="Rektangel 12"/>
          <p:cNvSpPr/>
          <p:nvPr userDrawn="1"/>
        </p:nvSpPr>
        <p:spPr>
          <a:xfrm>
            <a:off x="0" y="5598000"/>
            <a:ext cx="9144000" cy="126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10" name="Rektangel 9"/>
          <p:cNvSpPr/>
          <p:nvPr userDrawn="1"/>
        </p:nvSpPr>
        <p:spPr>
          <a:xfrm>
            <a:off x="0" y="1440000"/>
            <a:ext cx="9144000" cy="41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a:xfrm>
            <a:off x="457200" y="3126530"/>
            <a:ext cx="8002800" cy="881533"/>
          </a:xfrm>
        </p:spPr>
        <p:txBody>
          <a:bodyPr tIns="46800" anchor="t">
            <a:normAutofit/>
          </a:bodyPr>
          <a:lstStyle>
            <a:lvl1pPr algn="l">
              <a:lnSpc>
                <a:spcPts val="2700"/>
              </a:lnSpc>
              <a:defRPr sz="2400" b="0" i="0" cap="none" baseline="0">
                <a:solidFill>
                  <a:schemeClr val="bg1"/>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57200" y="2789860"/>
            <a:ext cx="8002800" cy="288000"/>
          </a:xfrm>
        </p:spPr>
        <p:txBody>
          <a:bodyPr anchor="b">
            <a:normAutofit/>
          </a:bodyPr>
          <a:lstStyle>
            <a:lvl1pPr marL="0" indent="0">
              <a:lnSpc>
                <a:spcPts val="1300"/>
              </a:lnSpc>
              <a:spcAft>
                <a:spcPts val="0"/>
              </a:spcAft>
              <a:buNone/>
              <a:defRPr sz="1100" kern="0" cap="all" spc="1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pic>
        <p:nvPicPr>
          <p:cNvPr id="16" name="Bildobjekt 15" descr="BF-payoff.png"/>
          <p:cNvPicPr>
            <a:picLocks noChangeAspect="1"/>
          </p:cNvPicPr>
          <p:nvPr userDrawn="1"/>
        </p:nvPicPr>
        <p:blipFill>
          <a:blip r:embed="rId2"/>
          <a:stretch>
            <a:fillRect/>
          </a:stretch>
        </p:blipFill>
        <p:spPr>
          <a:xfrm>
            <a:off x="565200" y="1676400"/>
            <a:ext cx="1899580" cy="72000"/>
          </a:xfrm>
          <a:prstGeom prst="rect">
            <a:avLst/>
          </a:prstGeom>
        </p:spPr>
      </p:pic>
      <p:pic>
        <p:nvPicPr>
          <p:cNvPr id="17" name="Bildobjekt 16" descr="BF-logo-RGB.png"/>
          <p:cNvPicPr>
            <a:picLocks noChangeAspect="1"/>
          </p:cNvPicPr>
          <p:nvPr userDrawn="1"/>
        </p:nvPicPr>
        <p:blipFill>
          <a:blip r:embed="rId3"/>
          <a:stretch>
            <a:fillRect/>
          </a:stretch>
        </p:blipFill>
        <p:spPr>
          <a:xfrm>
            <a:off x="565200" y="566467"/>
            <a:ext cx="3864607" cy="408405"/>
          </a:xfrm>
          <a:prstGeom prst="rect">
            <a:avLst/>
          </a:prstGeom>
        </p:spPr>
      </p:pic>
      <p:sp>
        <p:nvSpPr>
          <p:cNvPr id="20" name="Platshållare för text 19"/>
          <p:cNvSpPr>
            <a:spLocks noGrp="1"/>
          </p:cNvSpPr>
          <p:nvPr>
            <p:ph type="body" sz="quarter" idx="10"/>
          </p:nvPr>
        </p:nvSpPr>
        <p:spPr>
          <a:xfrm>
            <a:off x="5220000" y="4103999"/>
            <a:ext cx="3240000" cy="1044000"/>
          </a:xfrm>
        </p:spPr>
        <p:txBody>
          <a:bodyPr anchor="b" anchorCtr="0">
            <a:normAutofit/>
          </a:bodyPr>
          <a:lstStyle>
            <a:lvl1pPr marL="0" indent="0" algn="r">
              <a:lnSpc>
                <a:spcPts val="1300"/>
              </a:lnSpc>
              <a:spcAft>
                <a:spcPts val="0"/>
              </a:spcAft>
              <a:buNone/>
              <a:defRPr sz="1000" baseline="0">
                <a:solidFill>
                  <a:schemeClr val="bg1"/>
                </a:solidFill>
              </a:defRPr>
            </a:lvl1pPr>
            <a:lvl2pPr>
              <a:buNone/>
              <a:defRPr/>
            </a:lvl2pPr>
            <a:lvl3pPr>
              <a:buNone/>
              <a:defRPr/>
            </a:lvl3pPr>
            <a:lvl4pPr>
              <a:buNone/>
              <a:defRPr/>
            </a:lvl4pPr>
            <a:lvl5pPr>
              <a:buNone/>
              <a:defRPr/>
            </a:lvl5pPr>
          </a:lstStyle>
          <a:p>
            <a:pPr lvl="0"/>
            <a:r>
              <a:rPr lang="sv-SE" smtClean="0"/>
              <a:t>Klicka här för att ändra format på bakgrundstexten</a:t>
            </a:r>
          </a:p>
        </p:txBody>
      </p:sp>
      <p:pic>
        <p:nvPicPr>
          <p:cNvPr id="21" name="Bildobjekt 20" descr="Regeringskansliet.tif"/>
          <p:cNvPicPr>
            <a:picLocks noChangeAspect="1"/>
          </p:cNvPicPr>
          <p:nvPr userDrawn="1"/>
        </p:nvPicPr>
        <p:blipFill>
          <a:blip r:embed="rId4"/>
          <a:stretch>
            <a:fillRect/>
          </a:stretch>
        </p:blipFill>
        <p:spPr>
          <a:xfrm>
            <a:off x="7019544" y="5863992"/>
            <a:ext cx="1438656" cy="63398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457200" y="1692000"/>
            <a:ext cx="4038600" cy="3906000"/>
          </a:xfrm>
        </p:spPr>
        <p:txBody>
          <a:bodyPr/>
          <a:lstStyle>
            <a:lvl1pPr>
              <a:lnSpc>
                <a:spcPts val="2700"/>
              </a:lnSpc>
              <a:spcAft>
                <a:spcPts val="1900"/>
              </a:spcAft>
              <a:defRPr sz="2400" baseline="0"/>
            </a:lvl1pPr>
            <a:lvl2pPr>
              <a:defRPr sz="1600" baseline="0"/>
            </a:lvl2pPr>
            <a:lvl3pPr>
              <a:spcAft>
                <a:spcPts val="1900"/>
              </a:spcAft>
              <a:defRPr sz="1600" baseline="0"/>
            </a:lvl3pPr>
            <a:lvl4pPr>
              <a:defRPr sz="1200" baseline="0"/>
            </a:lvl4pPr>
            <a:lvl5pPr>
              <a:defRPr sz="12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692000"/>
            <a:ext cx="4038600" cy="3906000"/>
          </a:xfrm>
        </p:spPr>
        <p:txBody>
          <a:bodyPr/>
          <a:lstStyle>
            <a:lvl1pPr>
              <a:lnSpc>
                <a:spcPts val="2700"/>
              </a:lnSpc>
              <a:spcAft>
                <a:spcPts val="1900"/>
              </a:spcAft>
              <a:defRPr sz="2400"/>
            </a:lvl1pPr>
            <a:lvl2pPr>
              <a:defRPr sz="1600" baseline="0"/>
            </a:lvl2pPr>
            <a:lvl3pPr>
              <a:spcAft>
                <a:spcPts val="1900"/>
              </a:spcAft>
              <a:defRPr sz="1600" baseline="0"/>
            </a:lvl3pPr>
            <a:lvl4pPr>
              <a:defRPr sz="1200" baseline="0"/>
            </a:lvl4pPr>
            <a:lvl5pPr>
              <a:defRPr sz="1200" baseline="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r>
              <a:rPr lang="sv-SE" smtClean="0"/>
              <a:t>Styrgruppsmöte #  10 Den 29:e maj 2013</a:t>
            </a:r>
            <a:endParaRPr lang="sv-SE" dirty="0"/>
          </a:p>
        </p:txBody>
      </p:sp>
      <p:sp>
        <p:nvSpPr>
          <p:cNvPr id="6" name="Platshållare för sidfot 5"/>
          <p:cNvSpPr>
            <a:spLocks noGrp="1"/>
          </p:cNvSpPr>
          <p:nvPr>
            <p:ph type="ftr" sz="quarter" idx="11"/>
          </p:nvPr>
        </p:nvSpPr>
        <p:spPr/>
        <p:txBody>
          <a:bodyPr/>
          <a:lstStyle/>
          <a:p>
            <a:r>
              <a:rPr lang="sv-SE" smtClean="0"/>
              <a:t>Exempelbilder för byanätsarbete</a:t>
            </a:r>
            <a:endParaRPr lang="sv-SE" dirty="0"/>
          </a:p>
        </p:txBody>
      </p:sp>
      <p:sp>
        <p:nvSpPr>
          <p:cNvPr id="7" name="Platshållare för bildnummer 6"/>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57200" y="1692000"/>
            <a:ext cx="4040188" cy="756000"/>
          </a:xfrm>
        </p:spPr>
        <p:txBody>
          <a:bodyPr anchor="b">
            <a:noAutofit/>
          </a:bodyPr>
          <a:lstStyle>
            <a:lvl1pPr marL="0" indent="0">
              <a:lnSpc>
                <a:spcPts val="2700"/>
              </a:lnSpc>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556932"/>
            <a:ext cx="4040188" cy="3042000"/>
          </a:xfrm>
        </p:spPr>
        <p:txBody>
          <a:bodyPr/>
          <a:lstStyle>
            <a:lvl1pPr marL="201600" indent="-201600">
              <a:lnSpc>
                <a:spcPts val="1900"/>
              </a:lnSpc>
              <a:spcAft>
                <a:spcPts val="1900"/>
              </a:spcAft>
              <a:defRPr sz="1600" baseline="0"/>
            </a:lvl1pPr>
            <a:lvl2pPr marL="705600">
              <a:lnSpc>
                <a:spcPts val="1500"/>
              </a:lnSpc>
              <a:spcAft>
                <a:spcPts val="1500"/>
              </a:spcAft>
              <a:defRPr sz="1200" baseline="0"/>
            </a:lvl2pPr>
            <a:lvl3pPr marL="1112400">
              <a:lnSpc>
                <a:spcPts val="1500"/>
              </a:lnSpc>
              <a:spcAft>
                <a:spcPts val="1500"/>
              </a:spcAft>
              <a:defRPr sz="1200" baseline="0"/>
            </a:lvl3pPr>
            <a:lvl4pPr marL="1519200">
              <a:defRPr sz="1200" baseline="0"/>
            </a:lvl4pPr>
            <a:lvl5pPr marL="1926000">
              <a:defRPr sz="1200" baseline="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5" y="1692000"/>
            <a:ext cx="4041775" cy="756000"/>
          </a:xfrm>
        </p:spPr>
        <p:txBody>
          <a:bodyPr anchor="b">
            <a:noAutofit/>
          </a:bodyPr>
          <a:lstStyle>
            <a:lvl1pPr marL="0" indent="0">
              <a:lnSpc>
                <a:spcPts val="2700"/>
              </a:lnSpc>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556932"/>
            <a:ext cx="4041775" cy="3042000"/>
          </a:xfrm>
        </p:spPr>
        <p:txBody>
          <a:bodyPr/>
          <a:lstStyle>
            <a:lvl1pPr marL="201600" indent="-201600">
              <a:lnSpc>
                <a:spcPts val="1900"/>
              </a:lnSpc>
              <a:spcAft>
                <a:spcPts val="1900"/>
              </a:spcAft>
              <a:defRPr sz="1600" baseline="0"/>
            </a:lvl1pPr>
            <a:lvl2pPr marL="705600">
              <a:lnSpc>
                <a:spcPts val="1500"/>
              </a:lnSpc>
              <a:spcAft>
                <a:spcPts val="1500"/>
              </a:spcAft>
              <a:defRPr sz="1200" baseline="0"/>
            </a:lvl2pPr>
            <a:lvl3pPr marL="1112400">
              <a:lnSpc>
                <a:spcPts val="1500"/>
              </a:lnSpc>
              <a:spcAft>
                <a:spcPts val="1500"/>
              </a:spcAft>
              <a:defRPr sz="1200" baseline="0"/>
            </a:lvl3pPr>
            <a:lvl4pPr marL="1519200">
              <a:defRPr sz="1200" baseline="0"/>
            </a:lvl4pPr>
            <a:lvl5pPr marL="1926000">
              <a:defRPr sz="1200" baseline="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r>
              <a:rPr lang="sv-SE" smtClean="0"/>
              <a:t>Styrgruppsmöte #  10 Den 29:e maj 2013</a:t>
            </a:r>
            <a:endParaRPr lang="sv-SE" dirty="0"/>
          </a:p>
        </p:txBody>
      </p:sp>
      <p:sp>
        <p:nvSpPr>
          <p:cNvPr id="8" name="Platshållare för sidfot 7"/>
          <p:cNvSpPr>
            <a:spLocks noGrp="1"/>
          </p:cNvSpPr>
          <p:nvPr>
            <p:ph type="ftr" sz="quarter" idx="11"/>
          </p:nvPr>
        </p:nvSpPr>
        <p:spPr/>
        <p:txBody>
          <a:bodyPr/>
          <a:lstStyle/>
          <a:p>
            <a:r>
              <a:rPr lang="sv-SE" smtClean="0"/>
              <a:t>Exempelbilder för byanätsarbete</a:t>
            </a:r>
            <a:endParaRPr lang="sv-SE" dirty="0"/>
          </a:p>
        </p:txBody>
      </p:sp>
      <p:sp>
        <p:nvSpPr>
          <p:cNvPr id="9" name="Platshållare för bildnummer 8"/>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sv-SE" smtClean="0"/>
              <a:t>Styrgruppsmöte #  10 Den 29:e maj 2013</a:t>
            </a:r>
            <a:endParaRPr lang="sv-SE" dirty="0"/>
          </a:p>
        </p:txBody>
      </p:sp>
      <p:sp>
        <p:nvSpPr>
          <p:cNvPr id="4" name="Platshållare för sidfot 3"/>
          <p:cNvSpPr>
            <a:spLocks noGrp="1"/>
          </p:cNvSpPr>
          <p:nvPr>
            <p:ph type="ftr" sz="quarter" idx="11"/>
          </p:nvPr>
        </p:nvSpPr>
        <p:spPr/>
        <p:txBody>
          <a:bodyPr/>
          <a:lstStyle/>
          <a:p>
            <a:r>
              <a:rPr lang="sv-SE" smtClean="0"/>
              <a:t>Exempelbilder för byanätsarbete</a:t>
            </a:r>
            <a:endParaRPr lang="sv-SE" dirty="0"/>
          </a:p>
        </p:txBody>
      </p:sp>
      <p:sp>
        <p:nvSpPr>
          <p:cNvPr id="5" name="Platshållare för bildnummer 4"/>
          <p:cNvSpPr>
            <a:spLocks noGrp="1"/>
          </p:cNvSpPr>
          <p:nvPr>
            <p:ph type="sldNum" sz="quarter" idx="12"/>
          </p:nvPr>
        </p:nvSpPr>
        <p:spPr/>
        <p:txBody>
          <a:bodyPr/>
          <a:lstStyle/>
          <a:p>
            <a:fld id="{4208A12E-42B8-8F44-87D1-0B218026BE73}" type="slidenum">
              <a:rPr lang="sv-SE" smtClean="0"/>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457200"/>
            <a:ext cx="8229600" cy="10800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692000"/>
            <a:ext cx="8229600" cy="3906867"/>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900000" y="6173983"/>
            <a:ext cx="550333" cy="365125"/>
          </a:xfrm>
          <a:prstGeom prst="rect">
            <a:avLst/>
          </a:prstGeom>
        </p:spPr>
        <p:txBody>
          <a:bodyPr vert="horz" lIns="91440" tIns="45720" rIns="91440" bIns="45720" rtlCol="0" anchor="ctr"/>
          <a:lstStyle>
            <a:lvl1pPr algn="l">
              <a:defRPr sz="600">
                <a:solidFill>
                  <a:schemeClr val="tx1">
                    <a:tint val="75000"/>
                  </a:schemeClr>
                </a:solidFill>
              </a:defRPr>
            </a:lvl1pPr>
          </a:lstStyle>
          <a:p>
            <a:r>
              <a:rPr lang="sv-SE" smtClean="0"/>
              <a:t>Styrgruppsmöte #  10 Den 29:e maj 2013</a:t>
            </a:r>
            <a:endParaRPr lang="sv-SE" dirty="0"/>
          </a:p>
        </p:txBody>
      </p:sp>
      <p:sp>
        <p:nvSpPr>
          <p:cNvPr id="5" name="Platshållare för sidfot 4"/>
          <p:cNvSpPr>
            <a:spLocks noGrp="1"/>
          </p:cNvSpPr>
          <p:nvPr>
            <p:ph type="ftr" sz="quarter" idx="3"/>
          </p:nvPr>
        </p:nvSpPr>
        <p:spPr>
          <a:xfrm>
            <a:off x="1422400" y="6173188"/>
            <a:ext cx="2895600" cy="365125"/>
          </a:xfrm>
          <a:prstGeom prst="rect">
            <a:avLst/>
          </a:prstGeom>
        </p:spPr>
        <p:txBody>
          <a:bodyPr vert="horz" lIns="91440" tIns="45720" rIns="91440" bIns="45720" rtlCol="0" anchor="ctr"/>
          <a:lstStyle>
            <a:lvl1pPr algn="l">
              <a:defRPr sz="600" kern="0" cap="all" spc="100">
                <a:solidFill>
                  <a:schemeClr val="tx1">
                    <a:tint val="75000"/>
                  </a:schemeClr>
                </a:solidFill>
              </a:defRPr>
            </a:lvl1pPr>
          </a:lstStyle>
          <a:p>
            <a:r>
              <a:rPr lang="sv-SE" smtClean="0"/>
              <a:t>Exempelbilder för byanätsarbete</a:t>
            </a:r>
            <a:endParaRPr lang="sv-SE" dirty="0"/>
          </a:p>
        </p:txBody>
      </p:sp>
      <p:sp>
        <p:nvSpPr>
          <p:cNvPr id="6" name="Platshållare för bildnummer 5"/>
          <p:cNvSpPr>
            <a:spLocks noGrp="1"/>
          </p:cNvSpPr>
          <p:nvPr>
            <p:ph type="sldNum" sz="quarter" idx="4"/>
          </p:nvPr>
        </p:nvSpPr>
        <p:spPr>
          <a:xfrm>
            <a:off x="457200" y="6173188"/>
            <a:ext cx="363600" cy="365125"/>
          </a:xfrm>
          <a:prstGeom prst="rect">
            <a:avLst/>
          </a:prstGeom>
        </p:spPr>
        <p:txBody>
          <a:bodyPr vert="horz" lIns="91440" tIns="45720" rIns="91440" bIns="45720" rtlCol="0" anchor="ctr"/>
          <a:lstStyle>
            <a:lvl1pPr algn="l">
              <a:defRPr sz="600">
                <a:solidFill>
                  <a:schemeClr val="tx1">
                    <a:tint val="75000"/>
                  </a:schemeClr>
                </a:solidFill>
              </a:defRPr>
            </a:lvl1pPr>
          </a:lstStyle>
          <a:p>
            <a:fld id="{4208A12E-42B8-8F44-87D1-0B218026BE73}" type="slidenum">
              <a:rPr lang="sv-SE" smtClean="0"/>
              <a:pPr/>
              <a:t>‹#›</a:t>
            </a:fld>
            <a:endParaRPr lang="sv-SE" dirty="0"/>
          </a:p>
        </p:txBody>
      </p:sp>
      <p:pic>
        <p:nvPicPr>
          <p:cNvPr id="9" name="Bildobjekt 8" descr="BF-logo-RGB.png"/>
          <p:cNvPicPr>
            <a:picLocks noChangeAspect="1"/>
          </p:cNvPicPr>
          <p:nvPr/>
        </p:nvPicPr>
        <p:blipFill>
          <a:blip r:embed="rId17"/>
          <a:stretch>
            <a:fillRect/>
          </a:stretch>
        </p:blipFill>
        <p:spPr>
          <a:xfrm>
            <a:off x="5981575" y="6291726"/>
            <a:ext cx="2705225" cy="285884"/>
          </a:xfrm>
          <a:prstGeom prst="rect">
            <a:avLst/>
          </a:prstGeom>
        </p:spPr>
      </p:pic>
      <p:cxnSp>
        <p:nvCxnSpPr>
          <p:cNvPr id="10" name="Rak 9"/>
          <p:cNvCxnSpPr/>
          <p:nvPr/>
        </p:nvCxnSpPr>
        <p:spPr>
          <a:xfrm rot="5400000">
            <a:off x="668562" y="6367989"/>
            <a:ext cx="288000" cy="1588"/>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2" name="Rektangel 11"/>
          <p:cNvSpPr/>
          <p:nvPr/>
        </p:nvSpPr>
        <p:spPr>
          <a:xfrm>
            <a:off x="0" y="6720200"/>
            <a:ext cx="9144000" cy="137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2" r:id="rId4"/>
    <p:sldLayoutId id="2147483674"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5" r:id="rId15"/>
  </p:sldLayoutIdLst>
  <p:hf sldNum="0" hdr="0" dt="0"/>
  <p:txStyles>
    <p:titleStyle>
      <a:lvl1pPr algn="l" defTabSz="457200" rtl="0" eaLnBrk="1" latinLnBrk="0" hangingPunct="1">
        <a:lnSpc>
          <a:spcPts val="3600"/>
        </a:lnSpc>
        <a:spcBef>
          <a:spcPct val="0"/>
        </a:spcBef>
        <a:buNone/>
        <a:defRPr sz="3400" kern="1200">
          <a:solidFill>
            <a:schemeClr val="tx2"/>
          </a:solidFill>
          <a:latin typeface="+mj-lt"/>
          <a:ea typeface="+mj-ea"/>
          <a:cs typeface="+mj-cs"/>
        </a:defRPr>
      </a:lvl1pPr>
    </p:titleStyle>
    <p:bodyStyle>
      <a:lvl1pPr marL="306000" indent="-306000" algn="l" defTabSz="457200" rtl="0" eaLnBrk="1" latinLnBrk="0" hangingPunct="1">
        <a:lnSpc>
          <a:spcPts val="2500"/>
        </a:lnSpc>
        <a:spcBef>
          <a:spcPts val="0"/>
        </a:spcBef>
        <a:spcAft>
          <a:spcPts val="1600"/>
        </a:spcAft>
        <a:buFont typeface="Arial"/>
        <a:buChar char="•"/>
        <a:defRPr sz="2400" kern="1200">
          <a:solidFill>
            <a:schemeClr val="tx1"/>
          </a:solidFill>
          <a:latin typeface="+mn-lt"/>
          <a:ea typeface="+mn-ea"/>
          <a:cs typeface="+mn-cs"/>
        </a:defRPr>
      </a:lvl1pPr>
      <a:lvl2pPr marL="810000" indent="-201600" algn="l" defTabSz="457200" rtl="0" eaLnBrk="1" latinLnBrk="0" hangingPunct="1">
        <a:lnSpc>
          <a:spcPts val="1900"/>
        </a:lnSpc>
        <a:spcBef>
          <a:spcPts val="0"/>
        </a:spcBef>
        <a:spcAft>
          <a:spcPts val="1900"/>
        </a:spcAft>
        <a:buFont typeface="Arial"/>
        <a:buChar char="–"/>
        <a:defRPr sz="1600" kern="1200" baseline="0">
          <a:solidFill>
            <a:schemeClr val="tx1"/>
          </a:solidFill>
          <a:latin typeface="+mn-lt"/>
          <a:ea typeface="+mn-ea"/>
          <a:cs typeface="+mn-cs"/>
        </a:defRPr>
      </a:lvl2pPr>
      <a:lvl3pPr marL="1216800" indent="-201600" algn="l" defTabSz="457200" rtl="0" eaLnBrk="1" latinLnBrk="0" hangingPunct="1">
        <a:lnSpc>
          <a:spcPts val="1900"/>
        </a:lnSpc>
        <a:spcBef>
          <a:spcPts val="0"/>
        </a:spcBef>
        <a:spcAft>
          <a:spcPts val="1800"/>
        </a:spcAft>
        <a:buFont typeface="Arial"/>
        <a:buChar char="•"/>
        <a:defRPr sz="1600" kern="1200">
          <a:solidFill>
            <a:schemeClr val="tx1"/>
          </a:solidFill>
          <a:latin typeface="+mn-lt"/>
          <a:ea typeface="+mn-ea"/>
          <a:cs typeface="+mn-cs"/>
        </a:defRPr>
      </a:lvl3pPr>
      <a:lvl4pPr marL="1623600" indent="-201600" algn="l" defTabSz="457200" rtl="0" eaLnBrk="1" latinLnBrk="0" hangingPunct="1">
        <a:lnSpc>
          <a:spcPts val="1500"/>
        </a:lnSpc>
        <a:spcBef>
          <a:spcPts val="0"/>
        </a:spcBef>
        <a:spcAft>
          <a:spcPts val="1500"/>
        </a:spcAft>
        <a:buFont typeface="Arial"/>
        <a:buChar char="–"/>
        <a:defRPr sz="1200" kern="1200" baseline="0">
          <a:solidFill>
            <a:schemeClr val="tx1"/>
          </a:solidFill>
          <a:latin typeface="+mn-lt"/>
          <a:ea typeface="+mn-ea"/>
          <a:cs typeface="+mn-cs"/>
        </a:defRPr>
      </a:lvl4pPr>
      <a:lvl5pPr marL="2030400" indent="-201600" algn="l" defTabSz="457200" rtl="0" eaLnBrk="1" latinLnBrk="0" hangingPunct="1">
        <a:lnSpc>
          <a:spcPts val="1500"/>
        </a:lnSpc>
        <a:spcBef>
          <a:spcPts val="0"/>
        </a:spcBef>
        <a:spcAft>
          <a:spcPts val="1500"/>
        </a:spcAft>
        <a:buFont typeface="Arial"/>
        <a:buChar char="»"/>
        <a:defRPr sz="1200" kern="1200"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lgn="ctr"/>
            <a:r>
              <a:rPr lang="sv-SE" dirty="0" smtClean="0"/>
              <a:t>Översiktlig </a:t>
            </a:r>
            <a:r>
              <a:rPr lang="sv-SE" dirty="0" err="1" smtClean="0"/>
              <a:t>nätplan</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157266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ubrik 1"/>
          <p:cNvSpPr txBox="1">
            <a:spLocks/>
          </p:cNvSpPr>
          <p:nvPr/>
        </p:nvSpPr>
        <p:spPr bwMode="auto">
          <a:xfrm>
            <a:off x="1506538" y="146050"/>
            <a:ext cx="6048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algn="ctr" eaLnBrk="1" hangingPunct="1"/>
            <a:r>
              <a:rPr lang="sv-SE" altLang="sv-SE" sz="3200" b="1">
                <a:latin typeface="Calibri" pitchFamily="34" charset="0"/>
              </a:rPr>
              <a:t>Ta fram en översiktlig nätplan</a:t>
            </a:r>
          </a:p>
        </p:txBody>
      </p:sp>
      <p:sp>
        <p:nvSpPr>
          <p:cNvPr id="44036" name="TextBox 62"/>
          <p:cNvSpPr txBox="1">
            <a:spLocks noChangeArrowheads="1"/>
          </p:cNvSpPr>
          <p:nvPr/>
        </p:nvSpPr>
        <p:spPr bwMode="auto">
          <a:xfrm>
            <a:off x="1331913" y="1125538"/>
            <a:ext cx="6307137" cy="369887"/>
          </a:xfrm>
          <a:prstGeom prst="rect">
            <a:avLst/>
          </a:prstGeom>
          <a:noFill/>
          <a:ln>
            <a:noFill/>
          </a:ln>
          <a:extLst/>
        </p:spPr>
        <p:txBody>
          <a:bodyPr wrap="none">
            <a:spAutoFit/>
          </a:bodyPr>
          <a:lstStyle>
            <a:lvl1pPr eaLnBrk="0" hangingPunct="0">
              <a:defRPr>
                <a:solidFill>
                  <a:schemeClr val="tx1"/>
                </a:solidFill>
                <a:latin typeface="Berlin Sans FB Demi" pitchFamily="34" charset="0"/>
                <a:cs typeface="Arial" charset="0"/>
              </a:defRPr>
            </a:lvl1pPr>
            <a:lvl2pPr marL="742950" indent="-285750" eaLnBrk="0" hangingPunct="0">
              <a:defRPr>
                <a:solidFill>
                  <a:schemeClr val="tx1"/>
                </a:solidFill>
                <a:latin typeface="Berlin Sans FB Demi" pitchFamily="34" charset="0"/>
                <a:cs typeface="Arial" charset="0"/>
              </a:defRPr>
            </a:lvl2pPr>
            <a:lvl3pPr marL="1143000" indent="-228600" eaLnBrk="0" hangingPunct="0">
              <a:defRPr>
                <a:solidFill>
                  <a:schemeClr val="tx1"/>
                </a:solidFill>
                <a:latin typeface="Berlin Sans FB Demi" pitchFamily="34" charset="0"/>
                <a:cs typeface="Arial" charset="0"/>
              </a:defRPr>
            </a:lvl3pPr>
            <a:lvl4pPr marL="1600200" indent="-228600" eaLnBrk="0" hangingPunct="0">
              <a:defRPr>
                <a:solidFill>
                  <a:schemeClr val="tx1"/>
                </a:solidFill>
                <a:latin typeface="Berlin Sans FB Demi" pitchFamily="34" charset="0"/>
                <a:cs typeface="Arial" charset="0"/>
              </a:defRPr>
            </a:lvl4pPr>
            <a:lvl5pPr marL="2057400" indent="-228600" eaLnBrk="0" hangingPunct="0">
              <a:defRPr>
                <a:solidFill>
                  <a:schemeClr val="tx1"/>
                </a:solidFill>
                <a:latin typeface="Berlin Sans FB Demi" pitchFamily="34" charset="0"/>
                <a:cs typeface="Arial" charset="0"/>
              </a:defRPr>
            </a:lvl5pPr>
            <a:lvl6pPr marL="2514600" indent="-228600" eaLnBrk="0" fontAlgn="base" hangingPunct="0">
              <a:spcBef>
                <a:spcPct val="0"/>
              </a:spcBef>
              <a:spcAft>
                <a:spcPct val="0"/>
              </a:spcAft>
              <a:defRPr>
                <a:solidFill>
                  <a:schemeClr val="tx1"/>
                </a:solidFill>
                <a:latin typeface="Berlin Sans FB Demi" pitchFamily="34" charset="0"/>
                <a:cs typeface="Arial" charset="0"/>
              </a:defRPr>
            </a:lvl6pPr>
            <a:lvl7pPr marL="2971800" indent="-228600" eaLnBrk="0" fontAlgn="base" hangingPunct="0">
              <a:spcBef>
                <a:spcPct val="0"/>
              </a:spcBef>
              <a:spcAft>
                <a:spcPct val="0"/>
              </a:spcAft>
              <a:defRPr>
                <a:solidFill>
                  <a:schemeClr val="tx1"/>
                </a:solidFill>
                <a:latin typeface="Berlin Sans FB Demi" pitchFamily="34" charset="0"/>
                <a:cs typeface="Arial" charset="0"/>
              </a:defRPr>
            </a:lvl7pPr>
            <a:lvl8pPr marL="3429000" indent="-228600" eaLnBrk="0" fontAlgn="base" hangingPunct="0">
              <a:spcBef>
                <a:spcPct val="0"/>
              </a:spcBef>
              <a:spcAft>
                <a:spcPct val="0"/>
              </a:spcAft>
              <a:defRPr>
                <a:solidFill>
                  <a:schemeClr val="tx1"/>
                </a:solidFill>
                <a:latin typeface="Berlin Sans FB Demi" pitchFamily="34" charset="0"/>
                <a:cs typeface="Arial" charset="0"/>
              </a:defRPr>
            </a:lvl8pPr>
            <a:lvl9pPr marL="3886200" indent="-228600" eaLnBrk="0" fontAlgn="base" hangingPunct="0">
              <a:spcBef>
                <a:spcPct val="0"/>
              </a:spcBef>
              <a:spcAft>
                <a:spcPct val="0"/>
              </a:spcAft>
              <a:defRPr>
                <a:solidFill>
                  <a:schemeClr val="tx1"/>
                </a:solidFill>
                <a:latin typeface="Berlin Sans FB Demi" pitchFamily="34" charset="0"/>
                <a:cs typeface="Arial" charset="0"/>
              </a:defRPr>
            </a:lvl9pPr>
          </a:lstStyle>
          <a:p>
            <a:pPr eaLnBrk="1" hangingPunct="1">
              <a:defRPr/>
            </a:pPr>
            <a:r>
              <a:rPr lang="sv-SE" dirty="0" smtClean="0">
                <a:latin typeface="+mn-lt"/>
              </a:rPr>
              <a:t>Markera alla intresserade i en karta och gör en översiktlig nätplan</a:t>
            </a:r>
          </a:p>
        </p:txBody>
      </p:sp>
      <p:pic>
        <p:nvPicPr>
          <p:cNvPr id="55301" name="Picture 31" descr="PK_Gårdsby_medlemstäckning_200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6263" y="1517650"/>
            <a:ext cx="7883525" cy="45481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Rektangel 1"/>
          <p:cNvSpPr/>
          <p:nvPr/>
        </p:nvSpPr>
        <p:spPr>
          <a:xfrm>
            <a:off x="5035550" y="4449763"/>
            <a:ext cx="3424238" cy="55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dirty="0"/>
              <a:t>Fiberkartan.se</a:t>
            </a:r>
          </a:p>
          <a:p>
            <a:pPr algn="ctr">
              <a:defRPr/>
            </a:pPr>
            <a:r>
              <a:rPr lang="sv-SE" dirty="0"/>
              <a:t>Region/kommunkod</a:t>
            </a:r>
          </a:p>
        </p:txBody>
      </p:sp>
      <p:sp>
        <p:nvSpPr>
          <p:cNvPr id="3" name="Platshållare för sidfot 2"/>
          <p:cNvSpPr>
            <a:spLocks noGrp="1"/>
          </p:cNvSpPr>
          <p:nvPr>
            <p:ph type="ftr" sz="quarter" idx="11"/>
          </p:nvPr>
        </p:nvSpPr>
        <p:spPr/>
        <p:txBody>
          <a:bodyPr/>
          <a:lstStyle/>
          <a:p>
            <a:r>
              <a:rPr lang="sv-SE" smtClean="0"/>
              <a:t>Exempelbilder för byanätsarbete</a:t>
            </a:r>
            <a:endParaRPr lang="sv-SE" dirty="0"/>
          </a:p>
        </p:txBody>
      </p:sp>
    </p:spTree>
    <p:extLst>
      <p:ext uri="{BB962C8B-B14F-4D97-AF65-F5344CB8AC3E}">
        <p14:creationId xmlns:p14="http://schemas.microsoft.com/office/powerpoint/2010/main" val="3822827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ubrik 1"/>
          <p:cNvSpPr txBox="1">
            <a:spLocks/>
          </p:cNvSpPr>
          <p:nvPr/>
        </p:nvSpPr>
        <p:spPr bwMode="auto">
          <a:xfrm>
            <a:off x="1506538" y="146050"/>
            <a:ext cx="6048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erlin Sans FB Demi" pitchFamily="34" charset="0"/>
                <a:cs typeface="Arial" pitchFamily="34" charset="0"/>
              </a:defRPr>
            </a:lvl1pPr>
            <a:lvl2pPr marL="742950" indent="-285750" eaLnBrk="0" hangingPunct="0">
              <a:defRPr>
                <a:solidFill>
                  <a:schemeClr val="tx1"/>
                </a:solidFill>
                <a:latin typeface="Berlin Sans FB Demi" pitchFamily="34" charset="0"/>
                <a:cs typeface="Arial" pitchFamily="34" charset="0"/>
              </a:defRPr>
            </a:lvl2pPr>
            <a:lvl3pPr marL="1143000" indent="-228600" eaLnBrk="0" hangingPunct="0">
              <a:defRPr>
                <a:solidFill>
                  <a:schemeClr val="tx1"/>
                </a:solidFill>
                <a:latin typeface="Berlin Sans FB Demi" pitchFamily="34" charset="0"/>
                <a:cs typeface="Arial" pitchFamily="34" charset="0"/>
              </a:defRPr>
            </a:lvl3pPr>
            <a:lvl4pPr marL="1600200" indent="-228600" eaLnBrk="0" hangingPunct="0">
              <a:defRPr>
                <a:solidFill>
                  <a:schemeClr val="tx1"/>
                </a:solidFill>
                <a:latin typeface="Berlin Sans FB Demi" pitchFamily="34" charset="0"/>
                <a:cs typeface="Arial" pitchFamily="34" charset="0"/>
              </a:defRPr>
            </a:lvl4pPr>
            <a:lvl5pPr marL="2057400" indent="-228600" eaLnBrk="0" hangingPunct="0">
              <a:defRPr>
                <a:solidFill>
                  <a:schemeClr val="tx1"/>
                </a:solidFill>
                <a:latin typeface="Berlin Sans FB Demi" pitchFamily="34" charset="0"/>
                <a:cs typeface="Arial" pitchFamily="34" charset="0"/>
              </a:defRPr>
            </a:lvl5pPr>
            <a:lvl6pPr marL="2514600" indent="-228600" eaLnBrk="0" fontAlgn="base" hangingPunct="0">
              <a:spcBef>
                <a:spcPct val="0"/>
              </a:spcBef>
              <a:spcAft>
                <a:spcPct val="0"/>
              </a:spcAft>
              <a:defRPr>
                <a:solidFill>
                  <a:schemeClr val="tx1"/>
                </a:solidFill>
                <a:latin typeface="Berlin Sans FB Demi" pitchFamily="34" charset="0"/>
                <a:cs typeface="Arial" pitchFamily="34" charset="0"/>
              </a:defRPr>
            </a:lvl6pPr>
            <a:lvl7pPr marL="2971800" indent="-228600" eaLnBrk="0" fontAlgn="base" hangingPunct="0">
              <a:spcBef>
                <a:spcPct val="0"/>
              </a:spcBef>
              <a:spcAft>
                <a:spcPct val="0"/>
              </a:spcAft>
              <a:defRPr>
                <a:solidFill>
                  <a:schemeClr val="tx1"/>
                </a:solidFill>
                <a:latin typeface="Berlin Sans FB Demi" pitchFamily="34" charset="0"/>
                <a:cs typeface="Arial" pitchFamily="34" charset="0"/>
              </a:defRPr>
            </a:lvl7pPr>
            <a:lvl8pPr marL="3429000" indent="-228600" eaLnBrk="0" fontAlgn="base" hangingPunct="0">
              <a:spcBef>
                <a:spcPct val="0"/>
              </a:spcBef>
              <a:spcAft>
                <a:spcPct val="0"/>
              </a:spcAft>
              <a:defRPr>
                <a:solidFill>
                  <a:schemeClr val="tx1"/>
                </a:solidFill>
                <a:latin typeface="Berlin Sans FB Demi" pitchFamily="34" charset="0"/>
                <a:cs typeface="Arial" pitchFamily="34" charset="0"/>
              </a:defRPr>
            </a:lvl8pPr>
            <a:lvl9pPr marL="3886200" indent="-228600" eaLnBrk="0" fontAlgn="base" hangingPunct="0">
              <a:spcBef>
                <a:spcPct val="0"/>
              </a:spcBef>
              <a:spcAft>
                <a:spcPct val="0"/>
              </a:spcAft>
              <a:defRPr>
                <a:solidFill>
                  <a:schemeClr val="tx1"/>
                </a:solidFill>
                <a:latin typeface="Berlin Sans FB Demi" pitchFamily="34" charset="0"/>
                <a:cs typeface="Arial" pitchFamily="34" charset="0"/>
              </a:defRPr>
            </a:lvl9pPr>
          </a:lstStyle>
          <a:p>
            <a:pPr algn="ctr" eaLnBrk="1" hangingPunct="1"/>
            <a:r>
              <a:rPr lang="sv-SE" altLang="sv-SE" sz="3200" b="1">
                <a:latin typeface="Calibri" pitchFamily="34" charset="0"/>
              </a:rPr>
              <a:t>Ta fram en översiktlig nätplan</a:t>
            </a:r>
          </a:p>
        </p:txBody>
      </p:sp>
      <p:sp>
        <p:nvSpPr>
          <p:cNvPr id="44036" name="TextBox 62"/>
          <p:cNvSpPr txBox="1">
            <a:spLocks noChangeArrowheads="1"/>
          </p:cNvSpPr>
          <p:nvPr/>
        </p:nvSpPr>
        <p:spPr bwMode="auto">
          <a:xfrm>
            <a:off x="1331913" y="1125538"/>
            <a:ext cx="6307137" cy="369887"/>
          </a:xfrm>
          <a:prstGeom prst="rect">
            <a:avLst/>
          </a:prstGeom>
          <a:noFill/>
          <a:ln>
            <a:noFill/>
          </a:ln>
          <a:extLst/>
        </p:spPr>
        <p:txBody>
          <a:bodyPr wrap="none">
            <a:spAutoFit/>
          </a:bodyPr>
          <a:lstStyle>
            <a:lvl1pPr eaLnBrk="0" hangingPunct="0">
              <a:defRPr>
                <a:solidFill>
                  <a:schemeClr val="tx1"/>
                </a:solidFill>
                <a:latin typeface="Berlin Sans FB Demi" pitchFamily="34" charset="0"/>
                <a:cs typeface="Arial" charset="0"/>
              </a:defRPr>
            </a:lvl1pPr>
            <a:lvl2pPr marL="742950" indent="-285750" eaLnBrk="0" hangingPunct="0">
              <a:defRPr>
                <a:solidFill>
                  <a:schemeClr val="tx1"/>
                </a:solidFill>
                <a:latin typeface="Berlin Sans FB Demi" pitchFamily="34" charset="0"/>
                <a:cs typeface="Arial" charset="0"/>
              </a:defRPr>
            </a:lvl2pPr>
            <a:lvl3pPr marL="1143000" indent="-228600" eaLnBrk="0" hangingPunct="0">
              <a:defRPr>
                <a:solidFill>
                  <a:schemeClr val="tx1"/>
                </a:solidFill>
                <a:latin typeface="Berlin Sans FB Demi" pitchFamily="34" charset="0"/>
                <a:cs typeface="Arial" charset="0"/>
              </a:defRPr>
            </a:lvl3pPr>
            <a:lvl4pPr marL="1600200" indent="-228600" eaLnBrk="0" hangingPunct="0">
              <a:defRPr>
                <a:solidFill>
                  <a:schemeClr val="tx1"/>
                </a:solidFill>
                <a:latin typeface="Berlin Sans FB Demi" pitchFamily="34" charset="0"/>
                <a:cs typeface="Arial" charset="0"/>
              </a:defRPr>
            </a:lvl4pPr>
            <a:lvl5pPr marL="2057400" indent="-228600" eaLnBrk="0" hangingPunct="0">
              <a:defRPr>
                <a:solidFill>
                  <a:schemeClr val="tx1"/>
                </a:solidFill>
                <a:latin typeface="Berlin Sans FB Demi" pitchFamily="34" charset="0"/>
                <a:cs typeface="Arial" charset="0"/>
              </a:defRPr>
            </a:lvl5pPr>
            <a:lvl6pPr marL="2514600" indent="-228600" eaLnBrk="0" fontAlgn="base" hangingPunct="0">
              <a:spcBef>
                <a:spcPct val="0"/>
              </a:spcBef>
              <a:spcAft>
                <a:spcPct val="0"/>
              </a:spcAft>
              <a:defRPr>
                <a:solidFill>
                  <a:schemeClr val="tx1"/>
                </a:solidFill>
                <a:latin typeface="Berlin Sans FB Demi" pitchFamily="34" charset="0"/>
                <a:cs typeface="Arial" charset="0"/>
              </a:defRPr>
            </a:lvl6pPr>
            <a:lvl7pPr marL="2971800" indent="-228600" eaLnBrk="0" fontAlgn="base" hangingPunct="0">
              <a:spcBef>
                <a:spcPct val="0"/>
              </a:spcBef>
              <a:spcAft>
                <a:spcPct val="0"/>
              </a:spcAft>
              <a:defRPr>
                <a:solidFill>
                  <a:schemeClr val="tx1"/>
                </a:solidFill>
                <a:latin typeface="Berlin Sans FB Demi" pitchFamily="34" charset="0"/>
                <a:cs typeface="Arial" charset="0"/>
              </a:defRPr>
            </a:lvl7pPr>
            <a:lvl8pPr marL="3429000" indent="-228600" eaLnBrk="0" fontAlgn="base" hangingPunct="0">
              <a:spcBef>
                <a:spcPct val="0"/>
              </a:spcBef>
              <a:spcAft>
                <a:spcPct val="0"/>
              </a:spcAft>
              <a:defRPr>
                <a:solidFill>
                  <a:schemeClr val="tx1"/>
                </a:solidFill>
                <a:latin typeface="Berlin Sans FB Demi" pitchFamily="34" charset="0"/>
                <a:cs typeface="Arial" charset="0"/>
              </a:defRPr>
            </a:lvl8pPr>
            <a:lvl9pPr marL="3886200" indent="-228600" eaLnBrk="0" fontAlgn="base" hangingPunct="0">
              <a:spcBef>
                <a:spcPct val="0"/>
              </a:spcBef>
              <a:spcAft>
                <a:spcPct val="0"/>
              </a:spcAft>
              <a:defRPr>
                <a:solidFill>
                  <a:schemeClr val="tx1"/>
                </a:solidFill>
                <a:latin typeface="Berlin Sans FB Demi" pitchFamily="34" charset="0"/>
                <a:cs typeface="Arial" charset="0"/>
              </a:defRPr>
            </a:lvl9pPr>
          </a:lstStyle>
          <a:p>
            <a:pPr eaLnBrk="1" hangingPunct="1">
              <a:defRPr/>
            </a:pPr>
            <a:r>
              <a:rPr lang="sv-SE" dirty="0" smtClean="0">
                <a:latin typeface="+mn-lt"/>
              </a:rPr>
              <a:t>Markera alla intresserade i en karta och gör en översiktlig nätplan</a:t>
            </a:r>
          </a:p>
        </p:txBody>
      </p:sp>
      <p:grpSp>
        <p:nvGrpSpPr>
          <p:cNvPr id="56325" name="Grupp 121"/>
          <p:cNvGrpSpPr>
            <a:grpSpLocks/>
          </p:cNvGrpSpPr>
          <p:nvPr/>
        </p:nvGrpSpPr>
        <p:grpSpPr bwMode="auto">
          <a:xfrm>
            <a:off x="477838" y="1495425"/>
            <a:ext cx="7883525" cy="4578350"/>
            <a:chOff x="477146" y="1495425"/>
            <a:chExt cx="7883525" cy="4579086"/>
          </a:xfrm>
        </p:grpSpPr>
        <p:pic>
          <p:nvPicPr>
            <p:cNvPr id="56327" name="Picture 31" descr="PK_Gårdsby_medlemstäckning_200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7146" y="1495425"/>
              <a:ext cx="7883525" cy="4548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ktangel 1"/>
            <p:cNvSpPr/>
            <p:nvPr/>
          </p:nvSpPr>
          <p:spPr>
            <a:xfrm>
              <a:off x="2513908" y="3265773"/>
              <a:ext cx="2016125" cy="281032"/>
            </a:xfrm>
            <a:prstGeom prst="rect">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chemeClr val="tx1"/>
                </a:solidFill>
              </a:endParaRPr>
            </a:p>
          </p:txBody>
        </p:sp>
        <p:sp>
          <p:nvSpPr>
            <p:cNvPr id="3" name="Ellips 2"/>
            <p:cNvSpPr/>
            <p:nvPr/>
          </p:nvSpPr>
          <p:spPr>
            <a:xfrm>
              <a:off x="3837883" y="3127637"/>
              <a:ext cx="446088" cy="24133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6" name="Kurva 5"/>
            <p:cNvCxnSpPr/>
            <p:nvPr/>
          </p:nvCxnSpPr>
          <p:spPr>
            <a:xfrm rot="16200000" flipV="1">
              <a:off x="4594301" y="3315798"/>
              <a:ext cx="317551" cy="144462"/>
            </a:xfrm>
            <a:prstGeom prst="curvedConnector3">
              <a:avLst/>
            </a:prstGeom>
            <a:ln w="19050">
              <a:solidFill>
                <a:srgbClr val="F4F412"/>
              </a:solidFill>
            </a:ln>
          </p:spPr>
          <p:style>
            <a:lnRef idx="1">
              <a:schemeClr val="accent1"/>
            </a:lnRef>
            <a:fillRef idx="0">
              <a:schemeClr val="accent1"/>
            </a:fillRef>
            <a:effectRef idx="0">
              <a:schemeClr val="accent1"/>
            </a:effectRef>
            <a:fontRef idx="minor">
              <a:schemeClr val="tx1"/>
            </a:fontRef>
          </p:style>
        </p:cxnSp>
        <p:sp>
          <p:nvSpPr>
            <p:cNvPr id="54286" name="Ellips 54285"/>
            <p:cNvSpPr/>
            <p:nvPr/>
          </p:nvSpPr>
          <p:spPr>
            <a:xfrm>
              <a:off x="4530033" y="3229254"/>
              <a:ext cx="150813" cy="271507"/>
            </a:xfrm>
            <a:prstGeom prst="ellipse">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287" name="Ellips 54286"/>
            <p:cNvSpPr/>
            <p:nvPr/>
          </p:nvSpPr>
          <p:spPr>
            <a:xfrm>
              <a:off x="4418908" y="3265773"/>
              <a:ext cx="517525" cy="255628"/>
            </a:xfrm>
            <a:prstGeom prst="ellipse">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54290" name="Rak 54289"/>
            <p:cNvCxnSpPr/>
            <p:nvPr/>
          </p:nvCxnSpPr>
          <p:spPr>
            <a:xfrm>
              <a:off x="4536383" y="3172094"/>
              <a:ext cx="227013" cy="349306"/>
            </a:xfrm>
            <a:prstGeom prst="line">
              <a:avLst/>
            </a:prstGeom>
            <a:ln w="28575">
              <a:solidFill>
                <a:srgbClr val="F4F412"/>
              </a:solidFill>
            </a:ln>
          </p:spPr>
          <p:style>
            <a:lnRef idx="1">
              <a:schemeClr val="accent1"/>
            </a:lnRef>
            <a:fillRef idx="0">
              <a:schemeClr val="accent1"/>
            </a:fillRef>
            <a:effectRef idx="0">
              <a:schemeClr val="accent1"/>
            </a:effectRef>
            <a:fontRef idx="minor">
              <a:schemeClr val="tx1"/>
            </a:fontRef>
          </p:style>
        </p:cxnSp>
        <p:cxnSp>
          <p:nvCxnSpPr>
            <p:cNvPr id="54295" name="Rak 54294"/>
            <p:cNvCxnSpPr/>
            <p:nvPr/>
          </p:nvCxnSpPr>
          <p:spPr>
            <a:xfrm>
              <a:off x="3315596" y="3259422"/>
              <a:ext cx="4762" cy="281032"/>
            </a:xfrm>
            <a:prstGeom prst="line">
              <a:avLst/>
            </a:prstGeom>
            <a:ln w="28575">
              <a:solidFill>
                <a:srgbClr val="F4F412"/>
              </a:solidFill>
            </a:ln>
          </p:spPr>
          <p:style>
            <a:lnRef idx="1">
              <a:schemeClr val="accent1"/>
            </a:lnRef>
            <a:fillRef idx="0">
              <a:schemeClr val="accent1"/>
            </a:fillRef>
            <a:effectRef idx="0">
              <a:schemeClr val="accent1"/>
            </a:effectRef>
            <a:fontRef idx="minor">
              <a:schemeClr val="tx1"/>
            </a:fontRef>
          </p:style>
        </p:cxnSp>
        <p:sp>
          <p:nvSpPr>
            <p:cNvPr id="54285" name="textruta 54284"/>
            <p:cNvSpPr txBox="1"/>
            <p:nvPr/>
          </p:nvSpPr>
          <p:spPr>
            <a:xfrm>
              <a:off x="3069533" y="3183209"/>
              <a:ext cx="1547813" cy="369946"/>
            </a:xfrm>
            <a:prstGeom prst="rect">
              <a:avLst/>
            </a:prstGeom>
            <a:noFill/>
          </p:spPr>
          <p:txBody>
            <a:bodyPr>
              <a:spAutoFit/>
            </a:bodyPr>
            <a:lstStyle/>
            <a:p>
              <a:pPr>
                <a:defRPr/>
              </a:pPr>
              <a:r>
                <a:rPr lang="sv-SE" dirty="0" err="1">
                  <a:latin typeface="+mn-lt"/>
                  <a:cs typeface="Arial" charset="0"/>
                </a:rPr>
                <a:t>xBy</a:t>
              </a:r>
              <a:r>
                <a:rPr lang="sv-SE" dirty="0">
                  <a:latin typeface="+mn-lt"/>
                  <a:cs typeface="Arial" charset="0"/>
                </a:rPr>
                <a:t> fibernät</a:t>
              </a:r>
            </a:p>
          </p:txBody>
        </p:sp>
        <p:sp>
          <p:nvSpPr>
            <p:cNvPr id="54298" name="Moln 54297"/>
            <p:cNvSpPr/>
            <p:nvPr/>
          </p:nvSpPr>
          <p:spPr>
            <a:xfrm>
              <a:off x="4825308" y="3388029"/>
              <a:ext cx="228600" cy="120669"/>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00" name="Moln 54299"/>
            <p:cNvSpPr/>
            <p:nvPr/>
          </p:nvSpPr>
          <p:spPr>
            <a:xfrm>
              <a:off x="4118871" y="5683923"/>
              <a:ext cx="504825" cy="234988"/>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54302" name="Rak 54301"/>
            <p:cNvCxnSpPr/>
            <p:nvPr/>
          </p:nvCxnSpPr>
          <p:spPr>
            <a:xfrm flipV="1">
              <a:off x="4299846" y="5660107"/>
              <a:ext cx="147637" cy="284208"/>
            </a:xfrm>
            <a:prstGeom prst="line">
              <a:avLst/>
            </a:prstGeom>
            <a:ln w="6350">
              <a:prstDash val="dashDot"/>
            </a:ln>
          </p:spPr>
          <p:style>
            <a:lnRef idx="1">
              <a:schemeClr val="accent1"/>
            </a:lnRef>
            <a:fillRef idx="0">
              <a:schemeClr val="accent1"/>
            </a:fillRef>
            <a:effectRef idx="0">
              <a:schemeClr val="accent1"/>
            </a:effectRef>
            <a:fontRef idx="minor">
              <a:schemeClr val="tx1"/>
            </a:fontRef>
          </p:style>
        </p:cxnSp>
        <p:sp>
          <p:nvSpPr>
            <p:cNvPr id="44033" name="Moln 44032"/>
            <p:cNvSpPr/>
            <p:nvPr/>
          </p:nvSpPr>
          <p:spPr>
            <a:xfrm>
              <a:off x="5882583" y="4905923"/>
              <a:ext cx="461963" cy="301673"/>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4034" name="Moln 44033"/>
            <p:cNvSpPr/>
            <p:nvPr/>
          </p:nvSpPr>
          <p:spPr>
            <a:xfrm>
              <a:off x="6455671" y="5128209"/>
              <a:ext cx="630237" cy="420756"/>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4035" name="Moln 44034"/>
            <p:cNvSpPr/>
            <p:nvPr/>
          </p:nvSpPr>
          <p:spPr>
            <a:xfrm>
              <a:off x="1186758" y="5733144"/>
              <a:ext cx="487363" cy="290559"/>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4038" name="Moln 44037"/>
            <p:cNvSpPr/>
            <p:nvPr/>
          </p:nvSpPr>
          <p:spPr>
            <a:xfrm>
              <a:off x="1716983" y="4929740"/>
              <a:ext cx="284163" cy="195293"/>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4040" name="Moln 44039"/>
            <p:cNvSpPr/>
            <p:nvPr/>
          </p:nvSpPr>
          <p:spPr>
            <a:xfrm>
              <a:off x="2144021" y="4801131"/>
              <a:ext cx="642937" cy="220698"/>
            </a:xfrm>
            <a:prstGeom prst="cloud">
              <a:avLst/>
            </a:prstGeom>
            <a:solidFill>
              <a:srgbClr val="99F5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4041" name="Moln 44040"/>
            <p:cNvSpPr/>
            <p:nvPr/>
          </p:nvSpPr>
          <p:spPr>
            <a:xfrm>
              <a:off x="3629921" y="4955144"/>
              <a:ext cx="307975" cy="200057"/>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4042" name="Moln 44041"/>
            <p:cNvSpPr/>
            <p:nvPr/>
          </p:nvSpPr>
          <p:spPr>
            <a:xfrm>
              <a:off x="7043046" y="5733144"/>
              <a:ext cx="584200" cy="211171"/>
            </a:xfrm>
            <a:prstGeom prst="cloud">
              <a:avLst/>
            </a:prstGeom>
            <a:solidFill>
              <a:srgbClr val="A2ECB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44044" name="Rak 44043"/>
            <p:cNvCxnSpPr/>
            <p:nvPr/>
          </p:nvCxnSpPr>
          <p:spPr>
            <a:xfrm flipH="1">
              <a:off x="7203383" y="5664870"/>
              <a:ext cx="66675" cy="26039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4051" name="Moln 44050"/>
            <p:cNvSpPr/>
            <p:nvPr/>
          </p:nvSpPr>
          <p:spPr>
            <a:xfrm>
              <a:off x="5430146" y="3268948"/>
              <a:ext cx="357187" cy="222286"/>
            </a:xfrm>
            <a:prstGeom prst="cloud">
              <a:avLst/>
            </a:prstGeom>
            <a:solidFill>
              <a:srgbClr val="A2ECB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7" name="Rak 6"/>
            <p:cNvCxnSpPr/>
            <p:nvPr/>
          </p:nvCxnSpPr>
          <p:spPr>
            <a:xfrm flipV="1">
              <a:off x="5568258" y="3343572"/>
              <a:ext cx="190500" cy="308025"/>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ktangel 4"/>
            <p:cNvSpPr/>
            <p:nvPr/>
          </p:nvSpPr>
          <p:spPr>
            <a:xfrm>
              <a:off x="5682558" y="3265773"/>
              <a:ext cx="209550" cy="142898"/>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4053" name="Moln 44052"/>
            <p:cNvSpPr/>
            <p:nvPr/>
          </p:nvSpPr>
          <p:spPr>
            <a:xfrm>
              <a:off x="6968433" y="2743401"/>
              <a:ext cx="574675" cy="196882"/>
            </a:xfrm>
            <a:prstGeom prst="cloud">
              <a:avLst/>
            </a:prstGeom>
            <a:solidFill>
              <a:srgbClr val="A2ECB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44055" name="Rak 44054"/>
            <p:cNvCxnSpPr/>
            <p:nvPr/>
          </p:nvCxnSpPr>
          <p:spPr>
            <a:xfrm>
              <a:off x="7043046" y="2749752"/>
              <a:ext cx="42862" cy="19688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4059" name="Moln 44058"/>
            <p:cNvSpPr/>
            <p:nvPr/>
          </p:nvSpPr>
          <p:spPr>
            <a:xfrm>
              <a:off x="4034733" y="2581450"/>
              <a:ext cx="223838" cy="136547"/>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4063" name="Moln 44062"/>
            <p:cNvSpPr/>
            <p:nvPr/>
          </p:nvSpPr>
          <p:spPr>
            <a:xfrm>
              <a:off x="2224983" y="3183209"/>
              <a:ext cx="561975" cy="425518"/>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04" name="Ellips 54303"/>
            <p:cNvSpPr/>
            <p:nvPr/>
          </p:nvSpPr>
          <p:spPr>
            <a:xfrm>
              <a:off x="2539308" y="3484883"/>
              <a:ext cx="49213" cy="460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05" name="Moln 54304"/>
            <p:cNvSpPr/>
            <p:nvPr/>
          </p:nvSpPr>
          <p:spPr>
            <a:xfrm>
              <a:off x="3947421" y="3553156"/>
              <a:ext cx="481012" cy="147662"/>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06" name="Moln 54305"/>
            <p:cNvSpPr/>
            <p:nvPr/>
          </p:nvSpPr>
          <p:spPr>
            <a:xfrm>
              <a:off x="599383" y="5856989"/>
              <a:ext cx="438150" cy="217522"/>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07" name="Moln 54306"/>
            <p:cNvSpPr/>
            <p:nvPr/>
          </p:nvSpPr>
          <p:spPr>
            <a:xfrm>
              <a:off x="2885383" y="3858005"/>
              <a:ext cx="392113" cy="123845"/>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08" name="Moln 54307"/>
            <p:cNvSpPr/>
            <p:nvPr/>
          </p:nvSpPr>
          <p:spPr>
            <a:xfrm>
              <a:off x="4485583" y="4743972"/>
              <a:ext cx="568325" cy="185768"/>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09" name="Moln 54308"/>
            <p:cNvSpPr/>
            <p:nvPr/>
          </p:nvSpPr>
          <p:spPr>
            <a:xfrm>
              <a:off x="4680846" y="4855115"/>
              <a:ext cx="255587" cy="109556"/>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2" name="Ellips 101"/>
            <p:cNvSpPr/>
            <p:nvPr/>
          </p:nvSpPr>
          <p:spPr>
            <a:xfrm>
              <a:off x="3806133" y="5056760"/>
              <a:ext cx="49213" cy="4445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3" name="Ellips 102"/>
            <p:cNvSpPr/>
            <p:nvPr/>
          </p:nvSpPr>
          <p:spPr>
            <a:xfrm>
              <a:off x="4939608" y="4799544"/>
              <a:ext cx="49213" cy="4445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10" name="Moln 54309"/>
            <p:cNvSpPr/>
            <p:nvPr/>
          </p:nvSpPr>
          <p:spPr>
            <a:xfrm>
              <a:off x="7155758" y="5009128"/>
              <a:ext cx="423863" cy="198469"/>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5" name="Ellips 104"/>
            <p:cNvSpPr/>
            <p:nvPr/>
          </p:nvSpPr>
          <p:spPr>
            <a:xfrm>
              <a:off x="7330383" y="5028181"/>
              <a:ext cx="49213" cy="4445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54312" name="Rak 54311"/>
            <p:cNvCxnSpPr/>
            <p:nvPr/>
          </p:nvCxnSpPr>
          <p:spPr>
            <a:xfrm flipV="1">
              <a:off x="7314508" y="4964671"/>
              <a:ext cx="15875" cy="37312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4317" name="Moln 54316"/>
            <p:cNvSpPr/>
            <p:nvPr/>
          </p:nvSpPr>
          <p:spPr>
            <a:xfrm>
              <a:off x="7466908" y="4743972"/>
              <a:ext cx="457200" cy="160364"/>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18" name="Moln 54317"/>
            <p:cNvSpPr/>
            <p:nvPr/>
          </p:nvSpPr>
          <p:spPr>
            <a:xfrm>
              <a:off x="7579621" y="3408671"/>
              <a:ext cx="344487" cy="138134"/>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19" name="Moln 54318"/>
            <p:cNvSpPr/>
            <p:nvPr/>
          </p:nvSpPr>
          <p:spPr>
            <a:xfrm>
              <a:off x="8114608" y="2762454"/>
              <a:ext cx="246063" cy="177829"/>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20" name="Moln 54319"/>
            <p:cNvSpPr/>
            <p:nvPr/>
          </p:nvSpPr>
          <p:spPr>
            <a:xfrm rot="1298823">
              <a:off x="7077971" y="2964099"/>
              <a:ext cx="293687" cy="225461"/>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54322" name="Rak 54321"/>
            <p:cNvCxnSpPr/>
            <p:nvPr/>
          </p:nvCxnSpPr>
          <p:spPr>
            <a:xfrm flipV="1">
              <a:off x="7155758" y="2918054"/>
              <a:ext cx="387350" cy="311200"/>
            </a:xfrm>
            <a:prstGeom prst="line">
              <a:avLst/>
            </a:prstGeom>
            <a:ln w="19050">
              <a:solidFill>
                <a:srgbClr val="F4F412"/>
              </a:solidFill>
            </a:ln>
          </p:spPr>
          <p:style>
            <a:lnRef idx="1">
              <a:schemeClr val="accent1"/>
            </a:lnRef>
            <a:fillRef idx="0">
              <a:schemeClr val="accent1"/>
            </a:fillRef>
            <a:effectRef idx="0">
              <a:schemeClr val="accent1"/>
            </a:effectRef>
            <a:fontRef idx="minor">
              <a:schemeClr val="tx1"/>
            </a:fontRef>
          </p:style>
        </p:cxnSp>
        <p:sp>
          <p:nvSpPr>
            <p:cNvPr id="54324" name="Moln 54323"/>
            <p:cNvSpPr/>
            <p:nvPr/>
          </p:nvSpPr>
          <p:spPr>
            <a:xfrm>
              <a:off x="3060008" y="4477229"/>
              <a:ext cx="265113" cy="219110"/>
            </a:xfrm>
            <a:prstGeom prst="clou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25" name="Moln 54324"/>
            <p:cNvSpPr/>
            <p:nvPr/>
          </p:nvSpPr>
          <p:spPr>
            <a:xfrm>
              <a:off x="3363221" y="4496282"/>
              <a:ext cx="74612" cy="109556"/>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30" name="Moln 54329"/>
            <p:cNvSpPr/>
            <p:nvPr/>
          </p:nvSpPr>
          <p:spPr>
            <a:xfrm>
              <a:off x="1274071" y="4162854"/>
              <a:ext cx="385762" cy="209584"/>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31" name="Moln 54330"/>
            <p:cNvSpPr/>
            <p:nvPr/>
          </p:nvSpPr>
          <p:spPr>
            <a:xfrm>
              <a:off x="1543946" y="4181907"/>
              <a:ext cx="354012" cy="190531"/>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32" name="Ellips 54331"/>
            <p:cNvSpPr/>
            <p:nvPr/>
          </p:nvSpPr>
          <p:spPr>
            <a:xfrm>
              <a:off x="3937896" y="4239066"/>
              <a:ext cx="63500" cy="73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8" name="Ellips 127"/>
            <p:cNvSpPr/>
            <p:nvPr/>
          </p:nvSpPr>
          <p:spPr>
            <a:xfrm>
              <a:off x="1689996" y="4296225"/>
              <a:ext cx="63500" cy="73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9" name="Ellips 128"/>
            <p:cNvSpPr/>
            <p:nvPr/>
          </p:nvSpPr>
          <p:spPr>
            <a:xfrm>
              <a:off x="1747146" y="4143801"/>
              <a:ext cx="63500" cy="73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54333" name="Moln 54332"/>
            <p:cNvSpPr/>
            <p:nvPr/>
          </p:nvSpPr>
          <p:spPr>
            <a:xfrm>
              <a:off x="1167708" y="3634132"/>
              <a:ext cx="503238" cy="176240"/>
            </a:xfrm>
            <a:prstGeom prst="cloud">
              <a:avLst/>
            </a:prstGeom>
            <a:solidFill>
              <a:srgbClr val="9FEB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cxnSp>
          <p:nvCxnSpPr>
            <p:cNvPr id="54335" name="Rak 54334"/>
            <p:cNvCxnSpPr/>
            <p:nvPr/>
          </p:nvCxnSpPr>
          <p:spPr>
            <a:xfrm>
              <a:off x="1167708" y="3546805"/>
              <a:ext cx="268288" cy="26356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Ellips 135"/>
            <p:cNvSpPr/>
            <p:nvPr/>
          </p:nvSpPr>
          <p:spPr>
            <a:xfrm flipH="1">
              <a:off x="1294708" y="3627781"/>
              <a:ext cx="46038" cy="5398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38" name="Ellips 137"/>
            <p:cNvSpPr/>
            <p:nvPr/>
          </p:nvSpPr>
          <p:spPr>
            <a:xfrm>
              <a:off x="1623321" y="4213662"/>
              <a:ext cx="61912" cy="74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0" name="Moln 99"/>
            <p:cNvSpPr/>
            <p:nvPr/>
          </p:nvSpPr>
          <p:spPr>
            <a:xfrm>
              <a:off x="7101783" y="2681479"/>
              <a:ext cx="339725" cy="141310"/>
            </a:xfrm>
            <a:prstGeom prst="cloud">
              <a:avLst/>
            </a:prstGeom>
            <a:solidFill>
              <a:srgbClr val="9FEB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1" name="Moln 100"/>
            <p:cNvSpPr/>
            <p:nvPr/>
          </p:nvSpPr>
          <p:spPr>
            <a:xfrm>
              <a:off x="1435996" y="3095882"/>
              <a:ext cx="387350" cy="173066"/>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41" name="Ellips 140"/>
            <p:cNvSpPr/>
            <p:nvPr/>
          </p:nvSpPr>
          <p:spPr>
            <a:xfrm>
              <a:off x="1793183" y="3157805"/>
              <a:ext cx="61913" cy="73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2" name="Ellips 141"/>
            <p:cNvSpPr/>
            <p:nvPr/>
          </p:nvSpPr>
          <p:spPr>
            <a:xfrm>
              <a:off x="1631258" y="3032372"/>
              <a:ext cx="61913" cy="73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4" name="Moln 103"/>
            <p:cNvSpPr/>
            <p:nvPr/>
          </p:nvSpPr>
          <p:spPr>
            <a:xfrm>
              <a:off x="774008" y="2249609"/>
              <a:ext cx="522288" cy="117494"/>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6" name="Moln 105"/>
            <p:cNvSpPr/>
            <p:nvPr/>
          </p:nvSpPr>
          <p:spPr>
            <a:xfrm rot="19612646">
              <a:off x="1208983" y="1954287"/>
              <a:ext cx="303213" cy="242926"/>
            </a:xfrm>
            <a:prstGeom prst="cloud">
              <a:avLst/>
            </a:prstGeom>
            <a:solidFill>
              <a:srgbClr val="A2D4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7" name="Moln 106"/>
            <p:cNvSpPr/>
            <p:nvPr/>
          </p:nvSpPr>
          <p:spPr>
            <a:xfrm rot="947548">
              <a:off x="699396" y="2981564"/>
              <a:ext cx="468312" cy="112731"/>
            </a:xfrm>
            <a:prstGeom prst="cloud">
              <a:avLst/>
            </a:prstGeom>
            <a:solidFill>
              <a:srgbClr val="A2D4E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8" name="Moln 107"/>
            <p:cNvSpPr/>
            <p:nvPr/>
          </p:nvSpPr>
          <p:spPr>
            <a:xfrm rot="827460">
              <a:off x="1501083" y="2717997"/>
              <a:ext cx="495300" cy="203233"/>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7" name="Ellips 146"/>
            <p:cNvSpPr/>
            <p:nvPr/>
          </p:nvSpPr>
          <p:spPr>
            <a:xfrm>
              <a:off x="1737621" y="2711645"/>
              <a:ext cx="63500" cy="73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09" name="Moln 108"/>
            <p:cNvSpPr/>
            <p:nvPr/>
          </p:nvSpPr>
          <p:spPr>
            <a:xfrm rot="1729672">
              <a:off x="4217296" y="2578274"/>
              <a:ext cx="373062" cy="123845"/>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49" name="Ellips 148"/>
            <p:cNvSpPr/>
            <p:nvPr/>
          </p:nvSpPr>
          <p:spPr>
            <a:xfrm>
              <a:off x="4269683" y="2567160"/>
              <a:ext cx="61913" cy="73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0" name="Moln 109"/>
            <p:cNvSpPr/>
            <p:nvPr/>
          </p:nvSpPr>
          <p:spPr>
            <a:xfrm>
              <a:off x="1350271" y="1495425"/>
              <a:ext cx="1017587" cy="438220"/>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sp>
          <p:nvSpPr>
            <p:cNvPr id="111" name="Moln 110"/>
            <p:cNvSpPr/>
            <p:nvPr/>
          </p:nvSpPr>
          <p:spPr>
            <a:xfrm rot="762853">
              <a:off x="2096396" y="2851368"/>
              <a:ext cx="541337" cy="155600"/>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2" name="Moln 111"/>
            <p:cNvSpPr/>
            <p:nvPr/>
          </p:nvSpPr>
          <p:spPr>
            <a:xfrm rot="18966324">
              <a:off x="2467871" y="2309944"/>
              <a:ext cx="755650" cy="511257"/>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3" name="Moln 112"/>
            <p:cNvSpPr/>
            <p:nvPr/>
          </p:nvSpPr>
          <p:spPr>
            <a:xfrm>
              <a:off x="3172721" y="2495711"/>
              <a:ext cx="46037" cy="144486"/>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4" name="Moln 113"/>
            <p:cNvSpPr/>
            <p:nvPr/>
          </p:nvSpPr>
          <p:spPr>
            <a:xfrm rot="1730142">
              <a:off x="5328546" y="2814850"/>
              <a:ext cx="350837" cy="306436"/>
            </a:xfrm>
            <a:prstGeom prst="cloud">
              <a:avLst/>
            </a:prstGeom>
            <a:solidFill>
              <a:srgbClr val="D9ED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5" name="Moln 114"/>
            <p:cNvSpPr/>
            <p:nvPr/>
          </p:nvSpPr>
          <p:spPr>
            <a:xfrm>
              <a:off x="4996758" y="2987915"/>
              <a:ext cx="222250" cy="127020"/>
            </a:xfrm>
            <a:prstGeom prst="cloud">
              <a:avLst/>
            </a:prstGeom>
            <a:solidFill>
              <a:srgbClr val="A2ECB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6" name="Moln 115"/>
            <p:cNvSpPr/>
            <p:nvPr/>
          </p:nvSpPr>
          <p:spPr>
            <a:xfrm rot="20343543">
              <a:off x="6344546" y="2775156"/>
              <a:ext cx="322262" cy="123845"/>
            </a:xfrm>
            <a:prstGeom prst="cloud">
              <a:avLst/>
            </a:prstGeom>
            <a:solidFill>
              <a:srgbClr val="A2ECB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7" name="Moln 116"/>
            <p:cNvSpPr/>
            <p:nvPr/>
          </p:nvSpPr>
          <p:spPr>
            <a:xfrm rot="424798" flipV="1">
              <a:off x="4745933" y="3743686"/>
              <a:ext cx="457200" cy="114318"/>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8" name="Ellips 157"/>
            <p:cNvSpPr/>
            <p:nvPr/>
          </p:nvSpPr>
          <p:spPr>
            <a:xfrm>
              <a:off x="4834833" y="3751626"/>
              <a:ext cx="49213" cy="460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8" name="Moln 117"/>
            <p:cNvSpPr/>
            <p:nvPr/>
          </p:nvSpPr>
          <p:spPr>
            <a:xfrm>
              <a:off x="2144021" y="4477229"/>
              <a:ext cx="779462" cy="266743"/>
            </a:xfrm>
            <a:prstGeom prst="cloud">
              <a:avLst/>
            </a:prstGeom>
            <a:solidFill>
              <a:srgbClr val="9AEA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19" name="Moln 118"/>
            <p:cNvSpPr/>
            <p:nvPr/>
          </p:nvSpPr>
          <p:spPr>
            <a:xfrm>
              <a:off x="1391546" y="5577544"/>
              <a:ext cx="123825" cy="134959"/>
            </a:xfrm>
            <a:prstGeom prst="clou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0" name="Moln 119"/>
            <p:cNvSpPr/>
            <p:nvPr/>
          </p:nvSpPr>
          <p:spPr>
            <a:xfrm rot="1572551">
              <a:off x="7514533" y="3799258"/>
              <a:ext cx="758825" cy="706551"/>
            </a:xfrm>
            <a:prstGeom prst="cloud">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62" name="Ellips 161"/>
            <p:cNvSpPr/>
            <p:nvPr/>
          </p:nvSpPr>
          <p:spPr>
            <a:xfrm>
              <a:off x="4118871" y="5526736"/>
              <a:ext cx="49212" cy="460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21" name="textruta 120"/>
            <p:cNvSpPr txBox="1"/>
            <p:nvPr/>
          </p:nvSpPr>
          <p:spPr>
            <a:xfrm>
              <a:off x="4258571" y="5447348"/>
              <a:ext cx="730250" cy="230224"/>
            </a:xfrm>
            <a:prstGeom prst="rect">
              <a:avLst/>
            </a:prstGeom>
            <a:noFill/>
          </p:spPr>
          <p:txBody>
            <a:bodyPr>
              <a:spAutoFit/>
            </a:bodyPr>
            <a:lstStyle/>
            <a:p>
              <a:pPr>
                <a:defRPr/>
              </a:pPr>
              <a:r>
                <a:rPr lang="sv-SE" sz="900" dirty="0">
                  <a:latin typeface="+mn-lt"/>
                  <a:cs typeface="Arial" charset="0"/>
                </a:rPr>
                <a:t>Ej medlem</a:t>
              </a:r>
            </a:p>
          </p:txBody>
        </p:sp>
        <p:sp>
          <p:nvSpPr>
            <p:cNvPr id="164" name="textruta 163"/>
            <p:cNvSpPr txBox="1"/>
            <p:nvPr/>
          </p:nvSpPr>
          <p:spPr>
            <a:xfrm>
              <a:off x="4261746" y="5633115"/>
              <a:ext cx="731837" cy="231812"/>
            </a:xfrm>
            <a:prstGeom prst="rect">
              <a:avLst/>
            </a:prstGeom>
            <a:noFill/>
          </p:spPr>
          <p:txBody>
            <a:bodyPr>
              <a:spAutoFit/>
            </a:bodyPr>
            <a:lstStyle/>
            <a:p>
              <a:pPr>
                <a:defRPr/>
              </a:pPr>
              <a:r>
                <a:rPr lang="sv-SE" sz="900" dirty="0">
                  <a:latin typeface="+mn-lt"/>
                  <a:cs typeface="Arial" charset="0"/>
                </a:rPr>
                <a:t>Medlem</a:t>
              </a:r>
            </a:p>
          </p:txBody>
        </p:sp>
        <p:sp>
          <p:nvSpPr>
            <p:cNvPr id="165" name="Ellips 164"/>
            <p:cNvSpPr/>
            <p:nvPr/>
          </p:nvSpPr>
          <p:spPr>
            <a:xfrm>
              <a:off x="4114108" y="5717267"/>
              <a:ext cx="61913" cy="73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grpSp>
      <p:sp>
        <p:nvSpPr>
          <p:cNvPr id="124" name="Rektangel 123"/>
          <p:cNvSpPr/>
          <p:nvPr/>
        </p:nvSpPr>
        <p:spPr>
          <a:xfrm>
            <a:off x="7893050" y="1495425"/>
            <a:ext cx="468313" cy="581025"/>
          </a:xfrm>
          <a:prstGeom prst="rect">
            <a:avLst/>
          </a:prstGeom>
          <a:solidFill>
            <a:srgbClr val="97E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4" name="Platshållare för sidfot 3"/>
          <p:cNvSpPr>
            <a:spLocks noGrp="1"/>
          </p:cNvSpPr>
          <p:nvPr>
            <p:ph type="ftr" sz="quarter" idx="11"/>
          </p:nvPr>
        </p:nvSpPr>
        <p:spPr/>
        <p:txBody>
          <a:bodyPr/>
          <a:lstStyle/>
          <a:p>
            <a:r>
              <a:rPr lang="sv-SE" smtClean="0"/>
              <a:t>Exempelbilder för byanätsarbete</a:t>
            </a:r>
            <a:endParaRPr lang="sv-SE" dirty="0"/>
          </a:p>
        </p:txBody>
      </p:sp>
    </p:spTree>
    <p:extLst>
      <p:ext uri="{BB962C8B-B14F-4D97-AF65-F5344CB8AC3E}">
        <p14:creationId xmlns:p14="http://schemas.microsoft.com/office/powerpoint/2010/main" val="1917123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edbandsforums roll i frågor">
  <a:themeElements>
    <a:clrScheme name="Anpassat 3">
      <a:dk1>
        <a:sysClr val="windowText" lastClr="000000"/>
      </a:dk1>
      <a:lt1>
        <a:sysClr val="window" lastClr="FFFFFF"/>
      </a:lt1>
      <a:dk2>
        <a:srgbClr val="707173"/>
      </a:dk2>
      <a:lt2>
        <a:srgbClr val="8BB63C"/>
      </a:lt2>
      <a:accent1>
        <a:srgbClr val="92D050"/>
      </a:accent1>
      <a:accent2>
        <a:srgbClr val="FFFF00"/>
      </a:accent2>
      <a:accent3>
        <a:srgbClr val="C00000"/>
      </a:accent3>
      <a:accent4>
        <a:srgbClr val="9E2F37"/>
      </a:accent4>
      <a:accent5>
        <a:srgbClr val="CDCDCD"/>
      </a:accent5>
      <a:accent6>
        <a:srgbClr val="942F37"/>
      </a:accent6>
      <a:hlink>
        <a:srgbClr val="0000FF"/>
      </a:hlink>
      <a:folHlink>
        <a:srgbClr val="0000F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a:solidFill>
              <a:schemeClr val="tx2"/>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Bredbandsforums roll i frågor</Template>
  <TotalTime>50</TotalTime>
  <Words>327</Words>
  <Application>Microsoft Office PowerPoint</Application>
  <PresentationFormat>Bildspel på skärmen (4:3)</PresentationFormat>
  <Paragraphs>20</Paragraphs>
  <Slides>3</Slides>
  <Notes>2</Notes>
  <HiddenSlides>0</HiddenSlides>
  <MMClips>0</MMClips>
  <ScaleCrop>false</ScaleCrop>
  <HeadingPairs>
    <vt:vector size="4" baseType="variant">
      <vt:variant>
        <vt:lpstr>Tema</vt:lpstr>
      </vt:variant>
      <vt:variant>
        <vt:i4>1</vt:i4>
      </vt:variant>
      <vt:variant>
        <vt:lpstr>Bildrubriker</vt:lpstr>
      </vt:variant>
      <vt:variant>
        <vt:i4>3</vt:i4>
      </vt:variant>
    </vt:vector>
  </HeadingPairs>
  <TitlesOfParts>
    <vt:vector size="4" baseType="lpstr">
      <vt:lpstr>Bredbandsforums roll i frågor</vt:lpstr>
      <vt:lpstr>Översiktlig nätplan</vt:lpstr>
      <vt:lpstr>PowerPoint-presentation</vt:lpstr>
      <vt:lpstr>PowerPoint-presentation</vt:lpstr>
    </vt:vector>
  </TitlesOfParts>
  <Company>Post- och telestyrelsen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Byanät för bredband i världsklass  Denna presentation kommer från en seminarieserie som finansierades av PTS och genomfördes i samarbete med länsstyrelser och kommuner</dc:title>
  <dc:creator>Sandgren, Patrik</dc:creator>
  <cp:lastModifiedBy>Sandgren, Patrik</cp:lastModifiedBy>
  <cp:revision>10</cp:revision>
  <cp:lastPrinted>2014-06-10T13:28:45Z</cp:lastPrinted>
  <dcterms:created xsi:type="dcterms:W3CDTF">2015-02-13T08:26:22Z</dcterms:created>
  <dcterms:modified xsi:type="dcterms:W3CDTF">2015-02-13T12:16:52Z</dcterms:modified>
</cp:coreProperties>
</file>